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9" r:id="rId2"/>
    <p:sldId id="271" r:id="rId3"/>
    <p:sldId id="279" r:id="rId4"/>
    <p:sldId id="273" r:id="rId5"/>
    <p:sldId id="280" r:id="rId6"/>
    <p:sldId id="266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28D"/>
    <a:srgbClr val="27BBCB"/>
    <a:srgbClr val="FFFFFF"/>
    <a:srgbClr val="F8D367"/>
    <a:srgbClr val="40464B"/>
    <a:srgbClr val="E6E122"/>
    <a:srgbClr val="F0F2E5"/>
    <a:srgbClr val="A6DCBC"/>
    <a:srgbClr val="6DC3AC"/>
    <a:srgbClr val="6CA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5962" autoAdjust="0"/>
  </p:normalViewPr>
  <p:slideViewPr>
    <p:cSldViewPr snapToGrid="0">
      <p:cViewPr varScale="1">
        <p:scale>
          <a:sx n="63" d="100"/>
          <a:sy n="63" d="100"/>
        </p:scale>
        <p:origin x="7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98407-7539-4C88-B591-2FC07A4ED2B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ADC4B-121D-46CC-9D52-F4252E0865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568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81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ADC4B-121D-46CC-9D52-F4252E0865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8712796" y="344027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79D9-E8A7-4020-9F53-DCBB73454201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953" y="-175124"/>
            <a:ext cx="9752893" cy="688798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2473038"/>
            <a:ext cx="12192000" cy="2992584"/>
          </a:xfrm>
          <a:prstGeom prst="rect">
            <a:avLst/>
          </a:prstGeom>
          <a:solidFill>
            <a:srgbClr val="047D8A">
              <a:alpha val="85098"/>
            </a:srgbClr>
          </a:solidFill>
          <a:ln>
            <a:noFill/>
          </a:ln>
          <a:effectLst>
            <a:outerShdw blurRad="203200" dist="152400" dir="5400000" algn="t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5200" y="3078481"/>
            <a:ext cx="10261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b="1" dirty="0">
                <a:solidFill>
                  <a:schemeClr val="bg1"/>
                </a:solidFill>
                <a:latin typeface="+mj-ea"/>
                <a:ea typeface="+mj-ea"/>
                <a:cs typeface="+mn-ea"/>
                <a:sym typeface="+mn-lt"/>
              </a:rPr>
              <a:t>奔跑吧！青春</a:t>
            </a:r>
          </a:p>
        </p:txBody>
      </p:sp>
      <p:sp>
        <p:nvSpPr>
          <p:cNvPr id="2" name="箭头: V 形 1"/>
          <p:cNvSpPr/>
          <p:nvPr/>
        </p:nvSpPr>
        <p:spPr>
          <a:xfrm rot="5400000">
            <a:off x="5912213" y="6023052"/>
            <a:ext cx="367574" cy="637310"/>
          </a:xfrm>
          <a:prstGeom prst="chevron">
            <a:avLst>
              <a:gd name="adj" fmla="val 70000"/>
            </a:avLst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9C86845-95C9-4902-B08C-E61E0E0324AE}"/>
              </a:ext>
            </a:extLst>
          </p:cNvPr>
          <p:cNvSpPr txBox="1"/>
          <p:nvPr/>
        </p:nvSpPr>
        <p:spPr>
          <a:xfrm>
            <a:off x="1300479" y="5029696"/>
            <a:ext cx="9225280" cy="36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能飞的时候就不要放弃飞，能梦的时候就不要放弃梦</a:t>
            </a: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603378" y="435399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858416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62269" y="839755"/>
            <a:ext cx="10375641" cy="0"/>
          </a:xfrm>
          <a:prstGeom prst="line">
            <a:avLst/>
          </a:prstGeom>
          <a:ln>
            <a:solidFill>
              <a:srgbClr val="1B828D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617307" y="254980"/>
            <a:ext cx="266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" algn="dist"/>
            <a:r>
              <a:rPr lang="zh-CN" altLang="en-US" sz="3200" b="1" dirty="0">
                <a:cs typeface="+mn-ea"/>
                <a:sym typeface="+mn-lt"/>
              </a:rPr>
              <a:t>青春是什么？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314129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449" y="2016170"/>
            <a:ext cx="2818695" cy="4057212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D53BFD80-8E1B-4160-8D26-60E8E0D24F7C}"/>
              </a:ext>
            </a:extLst>
          </p:cNvPr>
          <p:cNvSpPr txBox="1"/>
          <p:nvPr/>
        </p:nvSpPr>
        <p:spPr>
          <a:xfrm>
            <a:off x="4602480" y="3120737"/>
            <a:ext cx="629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青春是努力的奔跑，然后华丽的跌倒。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青春是一本太仓促的书，我们一读再读。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青春是幸福美好的</a:t>
            </a:r>
            <a:r>
              <a:rPr lang="zh-CN" altLang="en-US" sz="2800" dirty="0"/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603378" y="435399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858416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62269" y="839755"/>
            <a:ext cx="10375641" cy="0"/>
          </a:xfrm>
          <a:prstGeom prst="line">
            <a:avLst/>
          </a:prstGeom>
          <a:ln>
            <a:solidFill>
              <a:srgbClr val="1B828D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62269" y="25498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青春不怕失败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314129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449" y="2016170"/>
            <a:ext cx="2818695" cy="4057212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70634E8-6CB0-43C4-B8FF-78C2651B28E4}"/>
              </a:ext>
            </a:extLst>
          </p:cNvPr>
          <p:cNvSpPr txBox="1"/>
          <p:nvPr/>
        </p:nvSpPr>
        <p:spPr>
          <a:xfrm>
            <a:off x="4836160" y="2661920"/>
            <a:ext cx="5709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在生活中我们总是面临失败。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没有一代人的青春是容易的。每一代有每一代人的宿命、委屈、挣扎、奋斗，没什么可抱怨的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262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603378" y="435399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858416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62269" y="839755"/>
            <a:ext cx="10375641" cy="0"/>
          </a:xfrm>
          <a:prstGeom prst="line">
            <a:avLst/>
          </a:prstGeom>
          <a:ln>
            <a:solidFill>
              <a:srgbClr val="1B828D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62269" y="25498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青春总会成功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314129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605" y="1486113"/>
            <a:ext cx="3840316" cy="474858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A6D8733-E309-460F-A477-557DAD259CE9}"/>
              </a:ext>
            </a:extLst>
          </p:cNvPr>
          <p:cNvSpPr txBox="1"/>
          <p:nvPr/>
        </p:nvSpPr>
        <p:spPr>
          <a:xfrm>
            <a:off x="491411" y="2641600"/>
            <a:ext cx="5953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成功需要无比坚定的信念。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我们要改变能改变的，接受不能改变的放弃那些无奈无能和无知。永远不放弃执着与激情，保持向前奔跑的心。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箭头: V 形 3"/>
          <p:cNvSpPr/>
          <p:nvPr/>
        </p:nvSpPr>
        <p:spPr>
          <a:xfrm>
            <a:off x="603378" y="435399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箭头: V 形 4"/>
          <p:cNvSpPr/>
          <p:nvPr/>
        </p:nvSpPr>
        <p:spPr>
          <a:xfrm>
            <a:off x="858416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62269" y="839755"/>
            <a:ext cx="10375641" cy="0"/>
          </a:xfrm>
          <a:prstGeom prst="line">
            <a:avLst/>
          </a:prstGeom>
          <a:ln>
            <a:solidFill>
              <a:srgbClr val="1B828D"/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62269" y="25498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cs typeface="+mn-ea"/>
                <a:sym typeface="+mn-lt"/>
              </a:rPr>
              <a:t>青春没有休止符</a:t>
            </a:r>
          </a:p>
        </p:txBody>
      </p:sp>
      <p:sp>
        <p:nvSpPr>
          <p:cNvPr id="9" name="箭头: V 形 8"/>
          <p:cNvSpPr/>
          <p:nvPr/>
        </p:nvSpPr>
        <p:spPr>
          <a:xfrm>
            <a:off x="314129" y="429208"/>
            <a:ext cx="354564" cy="410547"/>
          </a:xfrm>
          <a:prstGeom prst="chevron">
            <a:avLst/>
          </a:prstGeom>
          <a:solidFill>
            <a:srgbClr val="1B8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605" y="1486113"/>
            <a:ext cx="3840316" cy="4748582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909DCD36-2AE8-4C1A-B7F4-DBE505AA9775}"/>
              </a:ext>
            </a:extLst>
          </p:cNvPr>
          <p:cNvSpPr txBox="1"/>
          <p:nvPr/>
        </p:nvSpPr>
        <p:spPr>
          <a:xfrm>
            <a:off x="603378" y="2072640"/>
            <a:ext cx="52375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如果你感觉脚下的路越来越难，请再坚持一会，因为你正在上坡，对自己狠一点就会离成功更近一步，把握好生命的每一天，全力以赴我们心中的梦想，奋斗努力的青春最美丽，奋斗</a:t>
            </a:r>
            <a:r>
              <a:rPr lang="zh-CN" altLang="en-US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的青春</a:t>
            </a:r>
            <a:r>
              <a:rPr lang="zh-CN" altLang="zh-CN" sz="28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只有起跑线，没有休止符。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386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953" y="-175124"/>
            <a:ext cx="9752893" cy="688798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2473038"/>
            <a:ext cx="12192000" cy="2992584"/>
          </a:xfrm>
          <a:prstGeom prst="rect">
            <a:avLst/>
          </a:prstGeom>
          <a:solidFill>
            <a:srgbClr val="047D8A">
              <a:alpha val="85098"/>
            </a:srgbClr>
          </a:solidFill>
          <a:ln>
            <a:noFill/>
          </a:ln>
          <a:effectLst>
            <a:outerShdw blurRad="203200" dist="152400" dir="5400000" algn="t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48882" y="3103281"/>
            <a:ext cx="91141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500" dirty="0">
                <a:solidFill>
                  <a:schemeClr val="bg1"/>
                </a:solidFill>
                <a:cs typeface="+mn-ea"/>
                <a:sym typeface="+mn-lt"/>
              </a:rPr>
              <a:t>感谢聆听！</a:t>
            </a: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部门工作总结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t3i0ube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210</Words>
  <Application>Microsoft Office PowerPoint</Application>
  <PresentationFormat>宽屏</PresentationFormat>
  <Paragraphs>21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Calibri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奔跑吧</dc:title>
  <dc:creator>第一PPT</dc:creator>
  <cp:keywords>www.1ppt.com</cp:keywords>
  <dc:description>www.1ppt.com</dc:description>
  <cp:lastModifiedBy>钟 海洋</cp:lastModifiedBy>
  <cp:revision>71</cp:revision>
  <dcterms:created xsi:type="dcterms:W3CDTF">2019-07-29T02:38:00Z</dcterms:created>
  <dcterms:modified xsi:type="dcterms:W3CDTF">2020-12-28T03:55:45Z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