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08" r:id="rId2"/>
    <p:sldId id="274" r:id="rId3"/>
    <p:sldId id="491" r:id="rId4"/>
    <p:sldId id="500" r:id="rId5"/>
    <p:sldId id="503" r:id="rId6"/>
    <p:sldId id="505" r:id="rId7"/>
    <p:sldId id="510" r:id="rId8"/>
    <p:sldId id="511" r:id="rId9"/>
    <p:sldId id="509" r:id="rId10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26"/>
      </p:cViewPr>
      <p:guideLst>
        <p:guide orient="horz" pos="1720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编辑母版文本样式</a:t>
            </a: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第二级</a:t>
            </a: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第三级</a:t>
            </a: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第四级</a:t>
            </a: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  <a:pPr lvl="0" algn="r" eaLnBrk="1" hangingPunct="1"/>
              <a:t>‹#›</a:t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089505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63957" y="1433812"/>
            <a:ext cx="396716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购员岗位竞聘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475836" y="3488698"/>
            <a:ext cx="1787820" cy="374571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58167" y="1216866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37220" y="2096991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783811" y="1318437"/>
            <a:ext cx="1415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个人简介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2545" y="2105571"/>
            <a:ext cx="203132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对岗位的认识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0131" y="2929874"/>
            <a:ext cx="522287" cy="52228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5143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lvl="1" indent="20002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lvl="2" indent="40005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lvl="3" indent="600075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lvl="4" indent="800100" algn="l" defTabSz="5143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1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r>
              <a:rPr lang="en-US" altLang="zh-CN" sz="18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851149" y="292782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个人优势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个人简介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微软雅黑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号；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j-ea"/>
              <a:ea typeface="+mj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对岗位的认识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7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125058" y="2193924"/>
            <a:ext cx="5057556" cy="755650"/>
            <a:chOff x="730" y="2316"/>
            <a:chExt cx="10620" cy="1584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个人优势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/>
        </p:nvSpPr>
        <p:spPr>
          <a:xfrm>
            <a:off x="6466840" y="4854575"/>
            <a:ext cx="2752090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对岗位的认识</a:t>
              </a:r>
              <a:endPara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847188" y="1005484"/>
              <a:ext cx="436424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软雅黑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138" y="1100138"/>
            <a:ext cx="5369719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25566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73856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894160" y="2445544"/>
            <a:ext cx="2811065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466725" y="1702594"/>
            <a:ext cx="3795713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184</Words>
  <Application>Microsoft Office PowerPoint</Application>
  <PresentationFormat>全屏显示(16:9)</PresentationFormat>
  <Paragraphs>37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445</cp:revision>
  <dcterms:created xsi:type="dcterms:W3CDTF">2016-12-13T08:41:00Z</dcterms:created>
  <dcterms:modified xsi:type="dcterms:W3CDTF">2019-08-30T04:15:11Z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2</vt:lpwstr>
  </property>
</Properties>
</file>