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508" r:id="rId3"/>
    <p:sldId id="274" r:id="rId4"/>
    <p:sldId id="491" r:id="rId5"/>
    <p:sldId id="500" r:id="rId6"/>
    <p:sldId id="503" r:id="rId7"/>
    <p:sldId id="505" r:id="rId8"/>
    <p:sldId id="509" r:id="rId9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714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35437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谢谢</a:t>
            </a:r>
            <a:endParaRPr kumimoji="0" lang="zh-CN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THANKS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全屏显示(16:9)</PresentationFormat>
  <Paragraphs>62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Segoe Script</vt:lpstr>
      <vt:lpstr>Arial Unicode MS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上善若水</cp:lastModifiedBy>
  <cp:revision>446</cp:revision>
  <dcterms:created xsi:type="dcterms:W3CDTF">2016-12-13T08:41:00Z</dcterms:created>
  <dcterms:modified xsi:type="dcterms:W3CDTF">2019-12-03T10:04:16Z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  <property fmtid="{D5CDD505-2E9C-101B-9397-08002B2CF9AE}" pid="3" name="KSORubyTemplateID">
    <vt:lpwstr>2</vt:lpwstr>
  </property>
</Properties>
</file>