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508" r:id="rId2"/>
    <p:sldId id="274" r:id="rId3"/>
    <p:sldId id="491" r:id="rId4"/>
    <p:sldId id="500" r:id="rId5"/>
    <p:sldId id="517" r:id="rId6"/>
    <p:sldId id="503" r:id="rId7"/>
    <p:sldId id="505" r:id="rId8"/>
    <p:sldId id="509" r:id="rId9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26"/>
      </p:cViewPr>
      <p:guideLst>
        <p:guide orient="horz" pos="1692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  <a:pPr lvl="0" algn="r" eaLnBrk="1" hangingPunct="1"/>
              <a:t>‹#›</a:t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</a:t>
            </a:r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郊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61293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：王燕丽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03020" y="927100"/>
          <a:ext cx="6515735" cy="3116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0"/>
                <a:gridCol w="1129030"/>
                <a:gridCol w="1406525"/>
                <a:gridCol w="1482090"/>
                <a:gridCol w="1520190"/>
              </a:tblGrid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笔数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会员笔数占比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915万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245万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11.9万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11.9%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788万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273万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10.6万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10.6%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-10</a:t>
                      </a: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工作亮点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片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区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2019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年较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2018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年销售增长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126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万，来客数增长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1.3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万。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、员工积极发展新门店，新开一家医院门店（五津西路二店），该店于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8.26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日开始营业，截止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11.30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日，门店只亏损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1.6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万，预计于今年年底实现盈利。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071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9191" y="595424"/>
            <a:ext cx="7198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ea typeface="微软雅黑" pitchFamily="34" charset="-122"/>
              </a:rPr>
              <a:t>1.</a:t>
            </a:r>
            <a:r>
              <a:rPr lang="zh-CN" altLang="en-US" sz="2400" dirty="0" smtClean="0">
                <a:ea typeface="微软雅黑" pitchFamily="34" charset="-122"/>
              </a:rPr>
              <a:t>抓团购，在</a:t>
            </a:r>
            <a:r>
              <a:rPr lang="en-US" altLang="zh-CN" sz="2400" dirty="0" smtClean="0">
                <a:ea typeface="微软雅黑" pitchFamily="34" charset="-122"/>
              </a:rPr>
              <a:t>2-3</a:t>
            </a:r>
            <a:r>
              <a:rPr lang="zh-CN" altLang="en-US" sz="2400" dirty="0" smtClean="0">
                <a:ea typeface="微软雅黑" pitchFamily="34" charset="-122"/>
              </a:rPr>
              <a:t>月开始，由门店店长带头，通过朋友，亲戚，主动拜访客户，将团购品种增量。</a:t>
            </a:r>
            <a:endParaRPr lang="en-US" altLang="zh-CN" sz="2400" dirty="0" smtClean="0">
              <a:ea typeface="微软雅黑" pitchFamily="34" charset="-122"/>
            </a:endParaRPr>
          </a:p>
          <a:p>
            <a:r>
              <a:rPr lang="en-US" altLang="zh-CN" sz="2400" dirty="0" smtClean="0">
                <a:ea typeface="微软雅黑" pitchFamily="34" charset="-122"/>
              </a:rPr>
              <a:t>2.</a:t>
            </a:r>
            <a:r>
              <a:rPr lang="zh-CN" altLang="en-US" sz="2400" dirty="0" smtClean="0">
                <a:ea typeface="微软雅黑" pitchFamily="34" charset="-122"/>
              </a:rPr>
              <a:t>发动片区员工，亲朋好友积极发展新门店，力争新开</a:t>
            </a:r>
            <a:r>
              <a:rPr lang="en-US" altLang="zh-CN" sz="2400" dirty="0" smtClean="0">
                <a:ea typeface="微软雅黑" pitchFamily="34" charset="-122"/>
              </a:rPr>
              <a:t>2</a:t>
            </a:r>
            <a:r>
              <a:rPr lang="zh-CN" altLang="en-US" sz="2400" dirty="0" smtClean="0">
                <a:ea typeface="微软雅黑" pitchFamily="34" charset="-122"/>
              </a:rPr>
              <a:t>家门店。</a:t>
            </a:r>
            <a:endParaRPr lang="en-US" altLang="zh-CN" sz="2400" dirty="0" smtClean="0">
              <a:ea typeface="微软雅黑" pitchFamily="34" charset="-122"/>
            </a:endParaRPr>
          </a:p>
          <a:p>
            <a:r>
              <a:rPr lang="en-US" altLang="zh-CN" sz="2400" dirty="0" smtClean="0">
                <a:ea typeface="微软雅黑" pitchFamily="34" charset="-122"/>
              </a:rPr>
              <a:t>3.</a:t>
            </a:r>
            <a:r>
              <a:rPr lang="zh-CN" altLang="en-US" sz="2400" dirty="0" smtClean="0">
                <a:ea typeface="微软雅黑" pitchFamily="34" charset="-122"/>
              </a:rPr>
              <a:t>人员引进，招募执业药师</a:t>
            </a:r>
            <a:r>
              <a:rPr lang="en-US" altLang="zh-CN" sz="2400" dirty="0" smtClean="0">
                <a:ea typeface="微软雅黑" pitchFamily="34" charset="-122"/>
              </a:rPr>
              <a:t>2-3</a:t>
            </a:r>
            <a:r>
              <a:rPr lang="zh-CN" altLang="en-US" sz="2400" dirty="0" smtClean="0">
                <a:ea typeface="微软雅黑" pitchFamily="34" charset="-122"/>
              </a:rPr>
              <a:t>名，为新开门店做准备。</a:t>
            </a:r>
            <a:endParaRPr lang="en-US" altLang="zh-CN" sz="2400" dirty="0" smtClean="0">
              <a:ea typeface="微软雅黑" pitchFamily="34" charset="-122"/>
            </a:endParaRPr>
          </a:p>
          <a:p>
            <a:r>
              <a:rPr lang="en-US" altLang="zh-CN" sz="2400" dirty="0" smtClean="0">
                <a:ea typeface="微软雅黑" pitchFamily="34" charset="-122"/>
              </a:rPr>
              <a:t>4.</a:t>
            </a:r>
            <a:r>
              <a:rPr lang="zh-CN" altLang="en-US" sz="2400" dirty="0" smtClean="0">
                <a:ea typeface="微软雅黑" pitchFamily="34" charset="-122"/>
              </a:rPr>
              <a:t>员工培养，每店培养一名储备店长，为新开门店做准备</a:t>
            </a:r>
            <a:r>
              <a:rPr lang="en-US" altLang="zh-CN" sz="2400" dirty="0" smtClean="0">
                <a:ea typeface="微软雅黑" pitchFamily="34" charset="-122"/>
              </a:rPr>
              <a:t>.</a:t>
            </a:r>
          </a:p>
          <a:p>
            <a:endParaRPr lang="en-US" altLang="zh-CN" sz="2400" dirty="0" smtClean="0">
              <a:ea typeface="微软雅黑" pitchFamily="34" charset="-122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谢谢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THANKS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1e61e2-69a2-4be3-89dd-502dd66454e6}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416</Words>
  <Application>Microsoft Office PowerPoint</Application>
  <PresentationFormat>全屏显示(16:9)</PresentationFormat>
  <Paragraphs>59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BUZZIER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467</cp:revision>
  <dcterms:created xsi:type="dcterms:W3CDTF">2016-12-13T08:41:00Z</dcterms:created>
  <dcterms:modified xsi:type="dcterms:W3CDTF">2019-12-10T08:27:42Z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  <property fmtid="{D5CDD505-2E9C-101B-9397-08002B2CF9AE}" pid="3" name="KSORubyTemplateID">
    <vt:lpwstr>2</vt:lpwstr>
  </property>
</Properties>
</file>