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274" r:id="rId4"/>
    <p:sldId id="289" r:id="rId6"/>
    <p:sldId id="385" r:id="rId7"/>
    <p:sldId id="386" r:id="rId8"/>
    <p:sldId id="384" r:id="rId9"/>
    <p:sldId id="382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35"/>
  </p:normalViewPr>
  <p:slideViewPr>
    <p:cSldViewPr snapToGrid="0" showGuides="1">
      <p:cViewPr varScale="1">
        <p:scale>
          <a:sx n="95" d="100"/>
          <a:sy n="95" d="100"/>
        </p:scale>
        <p:origin x="200" y="520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2017</a:t>
            </a:r>
            <a:r>
              <a:rPr lang="zh-CN" altLang="en-US" dirty="0" smtClean="0"/>
              <a:t>年与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年销售对比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703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2498896"/>
        <c:axId val="-2122507952"/>
      </c:barChart>
      <c:catAx>
        <c:axId val="-21224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507952"/>
        <c:crosses val="autoZero"/>
        <c:auto val="1"/>
        <c:lblAlgn val="ctr"/>
        <c:lblOffset val="100"/>
        <c:noMultiLvlLbl val="0"/>
      </c:catAx>
      <c:valAx>
        <c:axId val="-212250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4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82725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42046" y="3169920"/>
            <a:ext cx="54311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太极大药房工作计划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758108" y="4746200"/>
            <a:ext cx="2043430" cy="49375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00" dirty="0">
                <a:solidFill>
                  <a:schemeClr val="bg1"/>
                </a:solidFill>
                <a:latin typeface="+mn-ea"/>
                <a:ea typeface="+mn-ea"/>
              </a:rPr>
              <a:t>汇报人：周思</a:t>
            </a:r>
            <a:endParaRPr lang="en-US" altLang="zh-CN" sz="2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5542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9500" dirty="0">
                <a:solidFill>
                  <a:schemeClr val="bg1"/>
                </a:solidFill>
                <a:latin typeface="+mn-ea"/>
                <a:ea typeface="+mn-ea"/>
              </a:rPr>
              <a:t>2019</a:t>
            </a:r>
            <a:endParaRPr lang="zh-CN" altLang="en-US" sz="95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226185" y="4024026"/>
            <a:ext cx="2559685" cy="57848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十二桥店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672" t="23226" r="61307" b="59569"/>
          <a:stretch>
            <a:fillRect/>
          </a:stretch>
        </p:blipFill>
        <p:spPr>
          <a:xfrm>
            <a:off x="2014855" y="1758315"/>
            <a:ext cx="824230" cy="814705"/>
          </a:xfrm>
          <a:prstGeom prst="rect">
            <a:avLst/>
          </a:prstGeom>
        </p:spPr>
      </p:pic>
      <p:pic>
        <p:nvPicPr>
          <p:cNvPr id="37" name="图片 36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24" t="23226" r="43462" b="58925"/>
          <a:stretch>
            <a:fillRect/>
          </a:stretch>
        </p:blipFill>
        <p:spPr>
          <a:xfrm>
            <a:off x="2161540" y="3288347"/>
            <a:ext cx="677545" cy="792480"/>
          </a:xfrm>
          <a:prstGeom prst="rect">
            <a:avLst/>
          </a:prstGeom>
        </p:spPr>
      </p:pic>
      <p:pic>
        <p:nvPicPr>
          <p:cNvPr id="39" name="图片 38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86" t="23011" r="26744" b="59140"/>
          <a:stretch>
            <a:fillRect/>
          </a:stretch>
        </p:blipFill>
        <p:spPr>
          <a:xfrm>
            <a:off x="2172017" y="4614823"/>
            <a:ext cx="685165" cy="848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24659" y="1873884"/>
            <a:ext cx="5537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  <a:sym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年销售数据回顾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4659" y="3391534"/>
            <a:ext cx="4119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  <a:sym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年工作亮点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4659" y="4762004"/>
            <a:ext cx="3133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</a:rPr>
              <a:t>2019</a:t>
            </a:r>
            <a:r>
              <a:rPr lang="zh-CN" altLang="en-US" sz="3000" dirty="0">
                <a:latin typeface="+mn-ea"/>
                <a:ea typeface="+mn-ea"/>
              </a:rPr>
              <a:t>年工作计划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20900" y="2426653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1593579" y="205103"/>
            <a:ext cx="7723187" cy="574787"/>
            <a:chOff x="3560907" y="366395"/>
            <a:chExt cx="5364153" cy="575485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366395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2018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年销售数据</a:t>
              </a:r>
              <a:endParaRPr lang="zh-CN" altLang="en-US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1821" y="5036837"/>
            <a:ext cx="826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ea"/>
                <a:ea typeface="+mn-ea"/>
                <a:sym typeface="+mn-ea"/>
              </a:rPr>
              <a:t>2018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年我店总销售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958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255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36%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，交易笔数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81708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笔，对比去年增加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21920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笔，增长率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36.6%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，毛利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243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60.9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33%</a:t>
            </a:r>
            <a:endParaRPr lang="zh-CN" altLang="en-US" sz="2000" dirty="0">
              <a:latin typeface="+mn-ea"/>
              <a:ea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032000" y="719666"/>
          <a:ext cx="7744012" cy="39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2218" y="216535"/>
            <a:ext cx="7723187" cy="505805"/>
            <a:chOff x="3562230" y="435488"/>
            <a:chExt cx="5364153" cy="506419"/>
          </a:xfrm>
        </p:grpSpPr>
        <p:sp>
          <p:nvSpPr>
            <p:cNvPr id="13317" name="Title 1"/>
            <p:cNvSpPr txBox="1"/>
            <p:nvPr/>
          </p:nvSpPr>
          <p:spPr>
            <a:xfrm>
              <a:off x="3562230" y="435488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工作亮点</a:t>
              </a:r>
              <a:endParaRPr lang="zh-CN" altLang="en-GB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1081" y="1552953"/>
            <a:ext cx="4534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n-ea"/>
                <a:ea typeface="+mn-ea"/>
              </a:rPr>
              <a:t>关注</a:t>
            </a:r>
            <a:r>
              <a:rPr lang="zh-CN" altLang="en-US" sz="3000" dirty="0">
                <a:latin typeface="+mn-ea"/>
                <a:ea typeface="+mn-ea"/>
              </a:rPr>
              <a:t>新品，增客流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1398" y="2409825"/>
            <a:ext cx="8124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+mn-ea"/>
                <a:ea typeface="+mn-ea"/>
              </a:rPr>
              <a:t>在</a:t>
            </a:r>
            <a:r>
              <a:rPr lang="en-US" altLang="zh-CN" sz="3000" dirty="0">
                <a:latin typeface="+mn-ea"/>
                <a:ea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</a:rPr>
              <a:t>年，我店全体同事积极收集医院品种信息，每周安排指定人员上报商品部，累计上报品种</a:t>
            </a:r>
            <a:r>
              <a:rPr lang="en-US" altLang="zh-CN" sz="3000" dirty="0">
                <a:latin typeface="+mn-ea"/>
                <a:ea typeface="+mn-ea"/>
              </a:rPr>
              <a:t>350</a:t>
            </a:r>
            <a:r>
              <a:rPr lang="zh-CN" altLang="en-US" sz="3000" dirty="0">
                <a:latin typeface="+mn-ea"/>
                <a:ea typeface="+mn-ea"/>
              </a:rPr>
              <a:t>多种，每月增加客流上千笔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</a:t>
              </a: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亮点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856" y="1024967"/>
            <a:ext cx="643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j-ea"/>
                <a:ea typeface="+mj-ea"/>
              </a:rPr>
              <a:t>为</a:t>
            </a:r>
            <a:r>
              <a:rPr lang="zh-CN" altLang="en-US" sz="3000" dirty="0">
                <a:latin typeface="+mj-ea"/>
                <a:ea typeface="+mj-ea"/>
              </a:rPr>
              <a:t>客代购，增销售</a:t>
            </a:r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8545" y="1796415"/>
            <a:ext cx="8008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+mn-ea"/>
                <a:ea typeface="+mn-ea"/>
              </a:rPr>
              <a:t>由于我店地处医院位置，外地顾客较多，我们主动添加顾客微信，对顾客指定需要的医院品种我店又没有销售的（如：中医附院院内自制品种鼻炎舒口服液），我们利用下班时间到医院挂号为顾客购买，满足顾客的需求，得到顾客的信赖。通过这种方式，一位河北的顾客在</a:t>
            </a:r>
            <a:r>
              <a:rPr lang="en-US" altLang="zh-CN" sz="3000" dirty="0">
                <a:latin typeface="+mn-ea"/>
                <a:ea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</a:rPr>
              <a:t>年</a:t>
            </a:r>
            <a:r>
              <a:rPr lang="en-US" altLang="zh-CN" sz="3000" dirty="0">
                <a:latin typeface="+mn-ea"/>
                <a:ea typeface="+mn-ea"/>
              </a:rPr>
              <a:t>6</a:t>
            </a:r>
            <a:r>
              <a:rPr lang="zh-CN" altLang="en-US" sz="3000" dirty="0">
                <a:latin typeface="+mn-ea"/>
                <a:ea typeface="+mn-ea"/>
              </a:rPr>
              <a:t>月加入我店会员，近半年累计消费</a:t>
            </a:r>
            <a:r>
              <a:rPr lang="en-US" altLang="zh-CN" sz="3000" dirty="0">
                <a:latin typeface="+mn-ea"/>
                <a:ea typeface="+mn-ea"/>
              </a:rPr>
              <a:t>7000</a:t>
            </a:r>
            <a:r>
              <a:rPr lang="zh-CN" altLang="en-US" sz="3000" dirty="0">
                <a:latin typeface="+mn-ea"/>
                <a:ea typeface="+mn-ea"/>
              </a:rPr>
              <a:t>元，成为我店忠实会员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099945" y="242728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2019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年工作计划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7135" y="1139190"/>
            <a:ext cx="10775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1.</a:t>
            </a:r>
            <a:r>
              <a:rPr lang="zh-CN" altLang="en-US" sz="3000" dirty="0" smtClean="0">
                <a:latin typeface="+mn-ea"/>
                <a:ea typeface="+mn-ea"/>
              </a:rPr>
              <a:t>医院</a:t>
            </a:r>
            <a:r>
              <a:rPr lang="zh-CN" altLang="en-US" sz="3000" dirty="0">
                <a:latin typeface="+mn-ea"/>
                <a:ea typeface="+mn-ea"/>
              </a:rPr>
              <a:t>品种继续跟进，加强员工内训，增加专业知识，提高医院品种联合用药，提升门店毛利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7135" y="2617966"/>
            <a:ext cx="10011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2.</a:t>
            </a:r>
            <a:r>
              <a:rPr lang="zh-CN" altLang="en-US" sz="3000" dirty="0" smtClean="0">
                <a:latin typeface="+mn-ea"/>
                <a:ea typeface="+mn-ea"/>
              </a:rPr>
              <a:t>补充</a:t>
            </a:r>
            <a:r>
              <a:rPr lang="zh-CN" altLang="en-US" sz="3000" dirty="0">
                <a:latin typeface="+mn-ea"/>
                <a:ea typeface="+mn-ea"/>
              </a:rPr>
              <a:t>中药品规库存，加强中药配方饮片销售，减少院外处方流失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135" y="4122361"/>
            <a:ext cx="11389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3</a:t>
            </a:r>
            <a:r>
              <a:rPr lang="en-US" altLang="zh-CN" sz="3000" dirty="0">
                <a:latin typeface="+mn-ea"/>
                <a:ea typeface="+mn-ea"/>
              </a:rPr>
              <a:t>.</a:t>
            </a:r>
            <a:r>
              <a:rPr lang="zh-CN" altLang="en-US" sz="3000" dirty="0" smtClean="0">
                <a:latin typeface="+mn-ea"/>
                <a:ea typeface="+mn-ea"/>
              </a:rPr>
              <a:t>用</a:t>
            </a:r>
            <a:r>
              <a:rPr lang="zh-CN" altLang="en-US" sz="3000" dirty="0">
                <a:latin typeface="+mn-ea"/>
                <a:ea typeface="+mn-ea"/>
              </a:rPr>
              <a:t>好门店执业药师，加强慢病管理，稳定慢病会员销售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WPS 演示</Application>
  <PresentationFormat>宽屏</PresentationFormat>
  <Paragraphs>72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Arial Unicode MS</vt:lpstr>
      <vt:lpstr>Segoe Print</vt:lpstr>
      <vt:lpstr>黑体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131</cp:revision>
  <dcterms:created xsi:type="dcterms:W3CDTF">2016-12-13T08:41:00Z</dcterms:created>
  <dcterms:modified xsi:type="dcterms:W3CDTF">2019-01-20T06:23:39Z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2</vt:lpwstr>
  </property>
</Properties>
</file>