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509713"/>
            <a:ext cx="9144000" cy="2387600"/>
          </a:xfrm>
        </p:spPr>
        <p:txBody>
          <a:bodyPr/>
          <a:p>
            <a:r>
              <a:rPr lang="zh-CN" altLang="en-US" sz="8000"/>
              <a:t>万店掌安装及登录</a:t>
            </a:r>
            <a:endParaRPr lang="zh-CN" altLang="en-US" sz="8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98170" y="1124585"/>
            <a:ext cx="43307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1、安卓用户扫一扫下图进行下载安装</a:t>
            </a:r>
            <a:endParaRPr lang="zh-CN" altLang="en-US" sz="3600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581900" y="2392045"/>
            <a:ext cx="323723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36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、苹果用户在</a:t>
            </a:r>
            <a:r>
              <a:rPr lang="en-US" altLang="zh-CN" sz="36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App Store</a:t>
            </a:r>
            <a:r>
              <a:rPr lang="zh-CN" altLang="en-US" sz="36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中搜索</a:t>
            </a:r>
            <a:r>
              <a:rPr lang="en-US" altLang="zh-CN" sz="36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sz="36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万店掌</a:t>
            </a:r>
            <a:r>
              <a:rPr lang="en-US" altLang="zh-CN" sz="36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”</a:t>
            </a:r>
            <a:endParaRPr lang="en-US" altLang="zh-CN" sz="3600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万店掌下载二维码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30655" y="2647315"/>
            <a:ext cx="2666365" cy="26663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6400" y="365125"/>
            <a:ext cx="11364595" cy="760730"/>
          </a:xfrm>
        </p:spPr>
        <p:txBody>
          <a:bodyPr>
            <a:normAutofit fontScale="90000"/>
          </a:bodyPr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此步操作仅限苹果用户操作，安卓用户请跳过此步</a:t>
            </a:r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84835" y="1253490"/>
            <a:ext cx="2699385" cy="43516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7715" y="1252220"/>
            <a:ext cx="2813685" cy="43516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1560" y="1252220"/>
            <a:ext cx="2816860" cy="435102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385570" y="604837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/>
              <a:t>第一步</a:t>
            </a:r>
            <a:endParaRPr lang="zh-CN" altLang="en-US" sz="2400"/>
          </a:p>
        </p:txBody>
      </p:sp>
      <p:sp>
        <p:nvSpPr>
          <p:cNvPr id="10" name="文本框 9"/>
          <p:cNvSpPr txBox="1"/>
          <p:nvPr/>
        </p:nvSpPr>
        <p:spPr>
          <a:xfrm>
            <a:off x="5547360" y="604837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/>
              <a:t>第二步</a:t>
            </a:r>
            <a:endParaRPr lang="zh-CN" altLang="en-US" sz="2400"/>
          </a:p>
        </p:txBody>
      </p:sp>
      <p:sp>
        <p:nvSpPr>
          <p:cNvPr id="11" name="文本框 10"/>
          <p:cNvSpPr txBox="1"/>
          <p:nvPr/>
        </p:nvSpPr>
        <p:spPr>
          <a:xfrm>
            <a:off x="9531350" y="604837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/>
              <a:t>第三部</a:t>
            </a:r>
            <a:endParaRPr lang="zh-CN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7" name="内容占位符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91465" y="681355"/>
            <a:ext cx="2378075" cy="435165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780" y="680720"/>
            <a:ext cx="2433955" cy="43516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3150" y="681355"/>
            <a:ext cx="2465705" cy="43516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5270" y="681355"/>
            <a:ext cx="2669540" cy="435102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63575" y="5259070"/>
            <a:ext cx="163322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/>
              <a:t>1.</a:t>
            </a:r>
            <a:r>
              <a:rPr lang="zh-CN" altLang="en-US" sz="2400"/>
              <a:t>默认密码</a:t>
            </a:r>
            <a:endParaRPr lang="zh-CN" altLang="en-US" sz="2400"/>
          </a:p>
          <a:p>
            <a:r>
              <a:rPr lang="en-US" altLang="zh-CN" sz="2400"/>
              <a:t>888888</a:t>
            </a:r>
            <a:endParaRPr lang="en-US" altLang="zh-CN" sz="2400"/>
          </a:p>
        </p:txBody>
      </p:sp>
      <p:sp>
        <p:nvSpPr>
          <p:cNvPr id="9" name="文本框 8"/>
          <p:cNvSpPr txBox="1"/>
          <p:nvPr/>
        </p:nvSpPr>
        <p:spPr>
          <a:xfrm>
            <a:off x="3538855" y="5259070"/>
            <a:ext cx="17424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2.</a:t>
            </a:r>
            <a:r>
              <a:rPr lang="zh-CN" altLang="en-US" sz="2400"/>
              <a:t>首次登陆</a:t>
            </a:r>
            <a:endParaRPr lang="zh-CN" altLang="en-US" sz="2400"/>
          </a:p>
          <a:p>
            <a:r>
              <a:rPr lang="zh-CN" altLang="en-US" sz="2400"/>
              <a:t>强制要求修改密码</a:t>
            </a:r>
            <a:endParaRPr lang="zh-CN" altLang="en-US" sz="2400"/>
          </a:p>
        </p:txBody>
      </p:sp>
      <p:sp>
        <p:nvSpPr>
          <p:cNvPr id="10" name="文本框 9"/>
          <p:cNvSpPr txBox="1"/>
          <p:nvPr/>
        </p:nvSpPr>
        <p:spPr>
          <a:xfrm>
            <a:off x="6569075" y="5443855"/>
            <a:ext cx="16332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/>
              <a:t>3.</a:t>
            </a:r>
            <a:r>
              <a:rPr lang="zh-CN" altLang="en-US" sz="2400"/>
              <a:t>修改密码</a:t>
            </a:r>
            <a:endParaRPr lang="zh-CN" altLang="en-US" sz="2400"/>
          </a:p>
        </p:txBody>
      </p:sp>
      <p:sp>
        <p:nvSpPr>
          <p:cNvPr id="11" name="文本框 10"/>
          <p:cNvSpPr txBox="1"/>
          <p:nvPr/>
        </p:nvSpPr>
        <p:spPr>
          <a:xfrm>
            <a:off x="9556115" y="5259070"/>
            <a:ext cx="213804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4.</a:t>
            </a:r>
            <a:r>
              <a:rPr lang="zh-CN" altLang="en-US" sz="2400"/>
              <a:t>输入新密码后登陆</a:t>
            </a:r>
            <a:endParaRPr lang="zh-CN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WPS 演示</Application>
  <PresentationFormat>宽屏</PresentationFormat>
  <Paragraphs>24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Calibri Light</vt:lpstr>
      <vt:lpstr>Arial Unicode MS</vt:lpstr>
      <vt:lpstr>Calibri</vt:lpstr>
      <vt:lpstr>Office 主题</vt:lpstr>
      <vt:lpstr>万店掌安装及登录</vt:lpstr>
      <vt:lpstr>PowerPoint 演示文稿</vt:lpstr>
      <vt:lpstr>此不操作仅限苹果用户操作，安卓用户请跳过此步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</cp:revision>
  <dcterms:created xsi:type="dcterms:W3CDTF">2017-10-12T16:14:00Z</dcterms:created>
  <dcterms:modified xsi:type="dcterms:W3CDTF">2017-10-13T03:23:43Z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