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3"/>
    <p:sldMasterId id="2147483672" r:id="rId4"/>
    <p:sldMasterId id="2147483684" r:id="rId5"/>
  </p:sldMasterIdLst>
  <p:sldIdLst>
    <p:sldId id="257" r:id="rId6"/>
    <p:sldId id="258" r:id="rId7"/>
    <p:sldId id="259" r:id="rId8"/>
    <p:sldId id="260" r:id="rId9"/>
    <p:sldId id="261" r:id="rId10"/>
    <p:sldId id="262" r:id="rId11"/>
    <p:sldId id="263"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29011-A798-45EF-AB65-27512C68883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CN" altLang="en-US"/>
        </a:p>
      </dgm:t>
    </dgm:pt>
    <dgm:pt modelId="{A1448A4A-671D-4522-83F7-C60A49F00435}">
      <dgm:prSet phldrT="[文本]"/>
      <dgm:spPr/>
      <dgm:t>
        <a:bodyPr/>
        <a:lstStyle/>
        <a:p>
          <a:r>
            <a:rPr lang="zh-CN" altLang="en-US" dirty="0" smtClean="0"/>
            <a:t>功能</a:t>
          </a:r>
          <a:endParaRPr lang="en-US" altLang="zh-CN" dirty="0" smtClean="0"/>
        </a:p>
        <a:p>
          <a:r>
            <a:rPr lang="zh-CN" altLang="en-US" dirty="0" smtClean="0"/>
            <a:t>主治</a:t>
          </a:r>
          <a:endParaRPr lang="zh-CN" altLang="en-US" dirty="0"/>
        </a:p>
      </dgm:t>
    </dgm:pt>
    <dgm:pt modelId="{54EA8FE1-33DD-4366-B771-A4E8C64A5BAC}" type="parTrans" cxnId="{5AD1B1C7-30E5-4ADC-A65B-532A3F18F2B8}">
      <dgm:prSet/>
      <dgm:spPr/>
      <dgm:t>
        <a:bodyPr/>
        <a:lstStyle/>
        <a:p>
          <a:endParaRPr lang="zh-CN" altLang="en-US"/>
        </a:p>
      </dgm:t>
    </dgm:pt>
    <dgm:pt modelId="{14E0F10E-0C0D-4774-8B02-59D9C7027C82}" type="sibTrans" cxnId="{5AD1B1C7-30E5-4ADC-A65B-532A3F18F2B8}">
      <dgm:prSet/>
      <dgm:spPr/>
      <dgm:t>
        <a:bodyPr/>
        <a:lstStyle/>
        <a:p>
          <a:endParaRPr lang="zh-CN" altLang="en-US"/>
        </a:p>
      </dgm:t>
    </dgm:pt>
    <dgm:pt modelId="{26AFCF56-0019-49EA-966C-D9A9F76A9796}">
      <dgm:prSet phldrT="[文本]"/>
      <dgm:spPr/>
      <dgm:t>
        <a:bodyPr/>
        <a:lstStyle/>
        <a:p>
          <a:r>
            <a:rPr lang="zh-CN" altLang="en-US" dirty="0" smtClean="0"/>
            <a:t>适应</a:t>
          </a:r>
          <a:endParaRPr lang="en-US" altLang="zh-CN" dirty="0" smtClean="0"/>
        </a:p>
        <a:p>
          <a:r>
            <a:rPr lang="zh-CN" altLang="en-US" dirty="0" smtClean="0"/>
            <a:t>症状</a:t>
          </a:r>
          <a:endParaRPr lang="zh-CN" altLang="en-US" dirty="0"/>
        </a:p>
      </dgm:t>
    </dgm:pt>
    <dgm:pt modelId="{9F5527C0-1CB4-4A52-AA96-8E6D708235AA}" type="parTrans" cxnId="{0B915DB7-E27D-4F49-B41A-951DD0CB8D8A}">
      <dgm:prSet/>
      <dgm:spPr/>
      <dgm:t>
        <a:bodyPr/>
        <a:lstStyle/>
        <a:p>
          <a:endParaRPr lang="zh-CN" altLang="en-US"/>
        </a:p>
      </dgm:t>
    </dgm:pt>
    <dgm:pt modelId="{56A0A082-3E4A-44A2-B0D3-30356CC502EA}" type="sibTrans" cxnId="{0B915DB7-E27D-4F49-B41A-951DD0CB8D8A}">
      <dgm:prSet/>
      <dgm:spPr/>
      <dgm:t>
        <a:bodyPr/>
        <a:lstStyle/>
        <a:p>
          <a:endParaRPr lang="zh-CN" altLang="en-US"/>
        </a:p>
      </dgm:t>
    </dgm:pt>
    <dgm:pt modelId="{60BC2F4A-2027-4C3E-91B1-1D18F85D967B}" type="pres">
      <dgm:prSet presAssocID="{9C929011-A798-45EF-AB65-27512C688835}" presName="Name0" presStyleCnt="0">
        <dgm:presLayoutVars>
          <dgm:dir/>
          <dgm:animLvl val="lvl"/>
          <dgm:resizeHandles/>
        </dgm:presLayoutVars>
      </dgm:prSet>
      <dgm:spPr/>
    </dgm:pt>
    <dgm:pt modelId="{90FB2AE5-81FD-4FC8-8B76-EE78626735B2}" type="pres">
      <dgm:prSet presAssocID="{A1448A4A-671D-4522-83F7-C60A49F00435}" presName="linNode" presStyleCnt="0"/>
      <dgm:spPr/>
    </dgm:pt>
    <dgm:pt modelId="{4BAE1464-2220-4888-BD1F-8B3BB9941E7C}" type="pres">
      <dgm:prSet presAssocID="{A1448A4A-671D-4522-83F7-C60A49F00435}" presName="parentShp" presStyleLbl="node1" presStyleIdx="0" presStyleCnt="2" custLinFactNeighborX="-11165" custLinFactNeighborY="4512">
        <dgm:presLayoutVars>
          <dgm:bulletEnabled val="1"/>
        </dgm:presLayoutVars>
      </dgm:prSet>
      <dgm:spPr/>
      <dgm:t>
        <a:bodyPr/>
        <a:lstStyle/>
        <a:p>
          <a:endParaRPr lang="zh-CN" altLang="en-US"/>
        </a:p>
      </dgm:t>
    </dgm:pt>
    <dgm:pt modelId="{EF1AA348-D3AB-41A0-9BC0-BA90CD63FB6B}" type="pres">
      <dgm:prSet presAssocID="{A1448A4A-671D-4522-83F7-C60A49F00435}" presName="childShp" presStyleLbl="bgAccFollowNode1" presStyleIdx="0" presStyleCnt="2">
        <dgm:presLayoutVars>
          <dgm:bulletEnabled val="1"/>
        </dgm:presLayoutVars>
      </dgm:prSet>
      <dgm:spPr/>
      <dgm:t>
        <a:bodyPr/>
        <a:lstStyle/>
        <a:p>
          <a:endParaRPr lang="zh-CN" altLang="en-US"/>
        </a:p>
      </dgm:t>
    </dgm:pt>
    <dgm:pt modelId="{52180862-DA65-4535-8B7E-C1DD8D6906E0}" type="pres">
      <dgm:prSet presAssocID="{14E0F10E-0C0D-4774-8B02-59D9C7027C82}" presName="spacing" presStyleCnt="0"/>
      <dgm:spPr/>
    </dgm:pt>
    <dgm:pt modelId="{115905CF-D8C3-4A8C-852F-47D7A77950E5}" type="pres">
      <dgm:prSet presAssocID="{26AFCF56-0019-49EA-966C-D9A9F76A9796}" presName="linNode" presStyleCnt="0"/>
      <dgm:spPr/>
    </dgm:pt>
    <dgm:pt modelId="{D5EB8CD4-FF61-4C8E-969B-DC09D71DDA1C}" type="pres">
      <dgm:prSet presAssocID="{26AFCF56-0019-49EA-966C-D9A9F76A9796}" presName="parentShp" presStyleLbl="node1" presStyleIdx="1" presStyleCnt="2">
        <dgm:presLayoutVars>
          <dgm:bulletEnabled val="1"/>
        </dgm:presLayoutVars>
      </dgm:prSet>
      <dgm:spPr/>
      <dgm:t>
        <a:bodyPr/>
        <a:lstStyle/>
        <a:p>
          <a:endParaRPr lang="zh-CN" altLang="en-US"/>
        </a:p>
      </dgm:t>
    </dgm:pt>
    <dgm:pt modelId="{AA5732BA-AAF5-4430-8072-23DE596DE9EC}" type="pres">
      <dgm:prSet presAssocID="{26AFCF56-0019-49EA-966C-D9A9F76A9796}" presName="childShp" presStyleLbl="bgAccFollowNode1" presStyleIdx="1" presStyleCnt="2" custLinFactNeighborX="405" custLinFactNeighborY="1628">
        <dgm:presLayoutVars>
          <dgm:bulletEnabled val="1"/>
        </dgm:presLayoutVars>
      </dgm:prSet>
      <dgm:spPr/>
      <dgm:t>
        <a:bodyPr/>
        <a:lstStyle/>
        <a:p>
          <a:endParaRPr lang="zh-CN" altLang="en-US"/>
        </a:p>
      </dgm:t>
    </dgm:pt>
  </dgm:ptLst>
  <dgm:cxnLst>
    <dgm:cxn modelId="{CF5276C8-76DF-46E3-94B8-AB4048F3D6F0}" type="presOf" srcId="{A1448A4A-671D-4522-83F7-C60A49F00435}" destId="{4BAE1464-2220-4888-BD1F-8B3BB9941E7C}" srcOrd="0" destOrd="0" presId="urn:microsoft.com/office/officeart/2005/8/layout/vList6"/>
    <dgm:cxn modelId="{5AD1B1C7-30E5-4ADC-A65B-532A3F18F2B8}" srcId="{9C929011-A798-45EF-AB65-27512C688835}" destId="{A1448A4A-671D-4522-83F7-C60A49F00435}" srcOrd="0" destOrd="0" parTransId="{54EA8FE1-33DD-4366-B771-A4E8C64A5BAC}" sibTransId="{14E0F10E-0C0D-4774-8B02-59D9C7027C82}"/>
    <dgm:cxn modelId="{1E4D2FE4-1423-4E90-92F6-5B485E8155A6}" type="presOf" srcId="{26AFCF56-0019-49EA-966C-D9A9F76A9796}" destId="{D5EB8CD4-FF61-4C8E-969B-DC09D71DDA1C}" srcOrd="0" destOrd="0" presId="urn:microsoft.com/office/officeart/2005/8/layout/vList6"/>
    <dgm:cxn modelId="{EA360E73-C72B-4C90-8EFE-B5845F99E662}" type="presOf" srcId="{9C929011-A798-45EF-AB65-27512C688835}" destId="{60BC2F4A-2027-4C3E-91B1-1D18F85D967B}" srcOrd="0" destOrd="0" presId="urn:microsoft.com/office/officeart/2005/8/layout/vList6"/>
    <dgm:cxn modelId="{0B915DB7-E27D-4F49-B41A-951DD0CB8D8A}" srcId="{9C929011-A798-45EF-AB65-27512C688835}" destId="{26AFCF56-0019-49EA-966C-D9A9F76A9796}" srcOrd="1" destOrd="0" parTransId="{9F5527C0-1CB4-4A52-AA96-8E6D708235AA}" sibTransId="{56A0A082-3E4A-44A2-B0D3-30356CC502EA}"/>
    <dgm:cxn modelId="{F7BFEDB1-C182-47B8-819C-6C7F93701E24}" type="presParOf" srcId="{60BC2F4A-2027-4C3E-91B1-1D18F85D967B}" destId="{90FB2AE5-81FD-4FC8-8B76-EE78626735B2}" srcOrd="0" destOrd="0" presId="urn:microsoft.com/office/officeart/2005/8/layout/vList6"/>
    <dgm:cxn modelId="{510085FC-70D8-4D47-B64A-B1EDB7A0C33F}" type="presParOf" srcId="{90FB2AE5-81FD-4FC8-8B76-EE78626735B2}" destId="{4BAE1464-2220-4888-BD1F-8B3BB9941E7C}" srcOrd="0" destOrd="0" presId="urn:microsoft.com/office/officeart/2005/8/layout/vList6"/>
    <dgm:cxn modelId="{CEF8422F-C0B7-42DA-A973-DA6E9085FF9F}" type="presParOf" srcId="{90FB2AE5-81FD-4FC8-8B76-EE78626735B2}" destId="{EF1AA348-D3AB-41A0-9BC0-BA90CD63FB6B}" srcOrd="1" destOrd="0" presId="urn:microsoft.com/office/officeart/2005/8/layout/vList6"/>
    <dgm:cxn modelId="{26D11E77-69DA-467B-88E0-50F64E3E0A7C}" type="presParOf" srcId="{60BC2F4A-2027-4C3E-91B1-1D18F85D967B}" destId="{52180862-DA65-4535-8B7E-C1DD8D6906E0}" srcOrd="1" destOrd="0" presId="urn:microsoft.com/office/officeart/2005/8/layout/vList6"/>
    <dgm:cxn modelId="{A13AE754-C084-4A73-86E8-A799A5638238}" type="presParOf" srcId="{60BC2F4A-2027-4C3E-91B1-1D18F85D967B}" destId="{115905CF-D8C3-4A8C-852F-47D7A77950E5}" srcOrd="2" destOrd="0" presId="urn:microsoft.com/office/officeart/2005/8/layout/vList6"/>
    <dgm:cxn modelId="{C3C6D6D0-DA64-4FBA-B638-654426E71961}" type="presParOf" srcId="{115905CF-D8C3-4A8C-852F-47D7A77950E5}" destId="{D5EB8CD4-FF61-4C8E-969B-DC09D71DDA1C}" srcOrd="0" destOrd="0" presId="urn:microsoft.com/office/officeart/2005/8/layout/vList6"/>
    <dgm:cxn modelId="{30820C8B-2BBA-4B44-B8C2-AA188FF1B05A}" type="presParOf" srcId="{115905CF-D8C3-4A8C-852F-47D7A77950E5}" destId="{AA5732BA-AAF5-4430-8072-23DE596DE9EC}" srcOrd="1" destOrd="0" presId="urn:microsoft.com/office/officeart/2005/8/layout/vList6"/>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9C929011-A798-45EF-AB65-27512C68883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CN" altLang="en-US"/>
        </a:p>
      </dgm:t>
    </dgm:pt>
    <dgm:pt modelId="{A1448A4A-671D-4522-83F7-C60A49F00435}">
      <dgm:prSet phldrT="[文本]" custT="1"/>
      <dgm:spPr/>
      <dgm:t>
        <a:bodyPr/>
        <a:lstStyle/>
        <a:p>
          <a:r>
            <a:rPr lang="zh-CN" altLang="en-US" sz="4400" dirty="0" smtClean="0"/>
            <a:t>功能</a:t>
          </a:r>
          <a:endParaRPr lang="en-US" altLang="zh-CN" sz="4400" dirty="0" smtClean="0"/>
        </a:p>
        <a:p>
          <a:r>
            <a:rPr lang="zh-CN" altLang="en-US" sz="4400" dirty="0" smtClean="0"/>
            <a:t>主治</a:t>
          </a:r>
          <a:endParaRPr lang="zh-CN" altLang="en-US" sz="4400" dirty="0"/>
        </a:p>
      </dgm:t>
    </dgm:pt>
    <dgm:pt modelId="{54EA8FE1-33DD-4366-B771-A4E8C64A5BAC}" type="parTrans" cxnId="{5AD1B1C7-30E5-4ADC-A65B-532A3F18F2B8}">
      <dgm:prSet/>
      <dgm:spPr/>
      <dgm:t>
        <a:bodyPr/>
        <a:lstStyle/>
        <a:p>
          <a:endParaRPr lang="zh-CN" altLang="en-US"/>
        </a:p>
      </dgm:t>
    </dgm:pt>
    <dgm:pt modelId="{14E0F10E-0C0D-4774-8B02-59D9C7027C82}" type="sibTrans" cxnId="{5AD1B1C7-30E5-4ADC-A65B-532A3F18F2B8}">
      <dgm:prSet/>
      <dgm:spPr/>
      <dgm:t>
        <a:bodyPr/>
        <a:lstStyle/>
        <a:p>
          <a:endParaRPr lang="zh-CN" altLang="en-US"/>
        </a:p>
      </dgm:t>
    </dgm:pt>
    <dgm:pt modelId="{26AFCF56-0019-49EA-966C-D9A9F76A9796}">
      <dgm:prSet phldrT="[文本]"/>
      <dgm:spPr/>
      <dgm:t>
        <a:bodyPr/>
        <a:lstStyle/>
        <a:p>
          <a:r>
            <a:rPr lang="zh-CN" altLang="en-US" dirty="0" smtClean="0"/>
            <a:t>适应</a:t>
          </a:r>
          <a:endParaRPr lang="en-US" altLang="zh-CN" dirty="0" smtClean="0"/>
        </a:p>
        <a:p>
          <a:r>
            <a:rPr lang="zh-CN" altLang="en-US" dirty="0" smtClean="0"/>
            <a:t>症状</a:t>
          </a:r>
          <a:endParaRPr lang="zh-CN" altLang="en-US" dirty="0"/>
        </a:p>
      </dgm:t>
    </dgm:pt>
    <dgm:pt modelId="{9F5527C0-1CB4-4A52-AA96-8E6D708235AA}" type="parTrans" cxnId="{0B915DB7-E27D-4F49-B41A-951DD0CB8D8A}">
      <dgm:prSet/>
      <dgm:spPr/>
      <dgm:t>
        <a:bodyPr/>
        <a:lstStyle/>
        <a:p>
          <a:endParaRPr lang="zh-CN" altLang="en-US"/>
        </a:p>
      </dgm:t>
    </dgm:pt>
    <dgm:pt modelId="{56A0A082-3E4A-44A2-B0D3-30356CC502EA}" type="sibTrans" cxnId="{0B915DB7-E27D-4F49-B41A-951DD0CB8D8A}">
      <dgm:prSet/>
      <dgm:spPr/>
      <dgm:t>
        <a:bodyPr/>
        <a:lstStyle/>
        <a:p>
          <a:endParaRPr lang="zh-CN" altLang="en-US"/>
        </a:p>
      </dgm:t>
    </dgm:pt>
    <dgm:pt modelId="{60BC2F4A-2027-4C3E-91B1-1D18F85D967B}" type="pres">
      <dgm:prSet presAssocID="{9C929011-A798-45EF-AB65-27512C688835}" presName="Name0" presStyleCnt="0">
        <dgm:presLayoutVars>
          <dgm:dir/>
          <dgm:animLvl val="lvl"/>
          <dgm:resizeHandles/>
        </dgm:presLayoutVars>
      </dgm:prSet>
      <dgm:spPr/>
    </dgm:pt>
    <dgm:pt modelId="{90FB2AE5-81FD-4FC8-8B76-EE78626735B2}" type="pres">
      <dgm:prSet presAssocID="{A1448A4A-671D-4522-83F7-C60A49F00435}" presName="linNode" presStyleCnt="0"/>
      <dgm:spPr/>
    </dgm:pt>
    <dgm:pt modelId="{4BAE1464-2220-4888-BD1F-8B3BB9941E7C}" type="pres">
      <dgm:prSet presAssocID="{A1448A4A-671D-4522-83F7-C60A49F00435}" presName="parentShp" presStyleLbl="node1" presStyleIdx="0" presStyleCnt="2" custLinFactNeighborX="-11165" custLinFactNeighborY="4512">
        <dgm:presLayoutVars>
          <dgm:bulletEnabled val="1"/>
        </dgm:presLayoutVars>
      </dgm:prSet>
      <dgm:spPr/>
      <dgm:t>
        <a:bodyPr/>
        <a:lstStyle/>
        <a:p>
          <a:endParaRPr lang="zh-CN" altLang="en-US"/>
        </a:p>
      </dgm:t>
    </dgm:pt>
    <dgm:pt modelId="{EF1AA348-D3AB-41A0-9BC0-BA90CD63FB6B}" type="pres">
      <dgm:prSet presAssocID="{A1448A4A-671D-4522-83F7-C60A49F00435}" presName="childShp" presStyleLbl="bgAccFollowNode1" presStyleIdx="0" presStyleCnt="2">
        <dgm:presLayoutVars>
          <dgm:bulletEnabled val="1"/>
        </dgm:presLayoutVars>
      </dgm:prSet>
      <dgm:spPr/>
      <dgm:t>
        <a:bodyPr/>
        <a:lstStyle/>
        <a:p>
          <a:endParaRPr lang="zh-CN" altLang="en-US"/>
        </a:p>
      </dgm:t>
    </dgm:pt>
    <dgm:pt modelId="{52180862-DA65-4535-8B7E-C1DD8D6906E0}" type="pres">
      <dgm:prSet presAssocID="{14E0F10E-0C0D-4774-8B02-59D9C7027C82}" presName="spacing" presStyleCnt="0"/>
      <dgm:spPr/>
    </dgm:pt>
    <dgm:pt modelId="{115905CF-D8C3-4A8C-852F-47D7A77950E5}" type="pres">
      <dgm:prSet presAssocID="{26AFCF56-0019-49EA-966C-D9A9F76A9796}" presName="linNode" presStyleCnt="0"/>
      <dgm:spPr/>
    </dgm:pt>
    <dgm:pt modelId="{D5EB8CD4-FF61-4C8E-969B-DC09D71DDA1C}" type="pres">
      <dgm:prSet presAssocID="{26AFCF56-0019-49EA-966C-D9A9F76A9796}" presName="parentShp" presStyleLbl="node1" presStyleIdx="1" presStyleCnt="2">
        <dgm:presLayoutVars>
          <dgm:bulletEnabled val="1"/>
        </dgm:presLayoutVars>
      </dgm:prSet>
      <dgm:spPr/>
      <dgm:t>
        <a:bodyPr/>
        <a:lstStyle/>
        <a:p>
          <a:endParaRPr lang="zh-CN" altLang="en-US"/>
        </a:p>
      </dgm:t>
    </dgm:pt>
    <dgm:pt modelId="{AA5732BA-AAF5-4430-8072-23DE596DE9EC}" type="pres">
      <dgm:prSet presAssocID="{26AFCF56-0019-49EA-966C-D9A9F76A9796}" presName="childShp" presStyleLbl="bgAccFollowNode1" presStyleIdx="1" presStyleCnt="2" custLinFactNeighborX="405" custLinFactNeighborY="1628">
        <dgm:presLayoutVars>
          <dgm:bulletEnabled val="1"/>
        </dgm:presLayoutVars>
      </dgm:prSet>
      <dgm:spPr/>
      <dgm:t>
        <a:bodyPr/>
        <a:lstStyle/>
        <a:p>
          <a:endParaRPr lang="zh-CN" altLang="en-US"/>
        </a:p>
      </dgm:t>
    </dgm:pt>
  </dgm:ptLst>
  <dgm:cxnLst>
    <dgm:cxn modelId="{822FE531-B7E5-4609-AD67-587FE058855B}" type="presOf" srcId="{9C929011-A798-45EF-AB65-27512C688835}" destId="{60BC2F4A-2027-4C3E-91B1-1D18F85D967B}" srcOrd="0" destOrd="0" presId="urn:microsoft.com/office/officeart/2005/8/layout/vList6"/>
    <dgm:cxn modelId="{329189F8-5AD7-434C-93B8-CB416B3C91EA}" type="presOf" srcId="{A1448A4A-671D-4522-83F7-C60A49F00435}" destId="{4BAE1464-2220-4888-BD1F-8B3BB9941E7C}" srcOrd="0" destOrd="0" presId="urn:microsoft.com/office/officeart/2005/8/layout/vList6"/>
    <dgm:cxn modelId="{5AD1B1C7-30E5-4ADC-A65B-532A3F18F2B8}" srcId="{9C929011-A798-45EF-AB65-27512C688835}" destId="{A1448A4A-671D-4522-83F7-C60A49F00435}" srcOrd="0" destOrd="0" parTransId="{54EA8FE1-33DD-4366-B771-A4E8C64A5BAC}" sibTransId="{14E0F10E-0C0D-4774-8B02-59D9C7027C82}"/>
    <dgm:cxn modelId="{70A103EF-3F81-4155-88F6-7B9E3FFEDE13}" type="presOf" srcId="{26AFCF56-0019-49EA-966C-D9A9F76A9796}" destId="{D5EB8CD4-FF61-4C8E-969B-DC09D71DDA1C}" srcOrd="0" destOrd="0" presId="urn:microsoft.com/office/officeart/2005/8/layout/vList6"/>
    <dgm:cxn modelId="{0B915DB7-E27D-4F49-B41A-951DD0CB8D8A}" srcId="{9C929011-A798-45EF-AB65-27512C688835}" destId="{26AFCF56-0019-49EA-966C-D9A9F76A9796}" srcOrd="1" destOrd="0" parTransId="{9F5527C0-1CB4-4A52-AA96-8E6D708235AA}" sibTransId="{56A0A082-3E4A-44A2-B0D3-30356CC502EA}"/>
    <dgm:cxn modelId="{37846918-ED6A-45AD-9DFA-5476C5CDD232}" type="presParOf" srcId="{60BC2F4A-2027-4C3E-91B1-1D18F85D967B}" destId="{90FB2AE5-81FD-4FC8-8B76-EE78626735B2}" srcOrd="0" destOrd="0" presId="urn:microsoft.com/office/officeart/2005/8/layout/vList6"/>
    <dgm:cxn modelId="{D1355CF1-8573-4BB4-B3BA-249D8364A1A3}" type="presParOf" srcId="{90FB2AE5-81FD-4FC8-8B76-EE78626735B2}" destId="{4BAE1464-2220-4888-BD1F-8B3BB9941E7C}" srcOrd="0" destOrd="0" presId="urn:microsoft.com/office/officeart/2005/8/layout/vList6"/>
    <dgm:cxn modelId="{3CAE0025-D076-4475-A56E-EDCEEA6047F0}" type="presParOf" srcId="{90FB2AE5-81FD-4FC8-8B76-EE78626735B2}" destId="{EF1AA348-D3AB-41A0-9BC0-BA90CD63FB6B}" srcOrd="1" destOrd="0" presId="urn:microsoft.com/office/officeart/2005/8/layout/vList6"/>
    <dgm:cxn modelId="{B663F122-D9C7-467A-8439-BB1605E41062}" type="presParOf" srcId="{60BC2F4A-2027-4C3E-91B1-1D18F85D967B}" destId="{52180862-DA65-4535-8B7E-C1DD8D6906E0}" srcOrd="1" destOrd="0" presId="urn:microsoft.com/office/officeart/2005/8/layout/vList6"/>
    <dgm:cxn modelId="{8625CD2A-C9E5-42B5-85E6-C497FCC88291}" type="presParOf" srcId="{60BC2F4A-2027-4C3E-91B1-1D18F85D967B}" destId="{115905CF-D8C3-4A8C-852F-47D7A77950E5}" srcOrd="2" destOrd="0" presId="urn:microsoft.com/office/officeart/2005/8/layout/vList6"/>
    <dgm:cxn modelId="{0EEB6BCA-EE3E-4454-B79D-8074C8A73107}" type="presParOf" srcId="{115905CF-D8C3-4A8C-852F-47D7A77950E5}" destId="{D5EB8CD4-FF61-4C8E-969B-DC09D71DDA1C}" srcOrd="0" destOrd="0" presId="urn:microsoft.com/office/officeart/2005/8/layout/vList6"/>
    <dgm:cxn modelId="{D52E2376-2389-4429-8CF4-0D4D9AA12909}" type="presParOf" srcId="{115905CF-D8C3-4A8C-852F-47D7A77950E5}" destId="{AA5732BA-AAF5-4430-8072-23DE596DE9EC}" srcOrd="1" destOrd="0" presId="urn:microsoft.com/office/officeart/2005/8/layout/vList6"/>
  </dgm:cxnLst>
  <dgm:bg/>
  <dgm:whole/>
  <dgm:extLst>
    <a:ext uri="http://schemas.microsoft.com/office/drawing/2008/diagram"/>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0" name=""/>
      <dsp:cNvGrpSpPr/>
    </dsp:nvGrpSpPr>
    <dsp:grpSpPr>
      <a:xfrm>
        <a:off x="0" y="0"/>
        <a:ext cx="6048672" cy="4064000"/>
        <a:chOff x="0" y="0"/>
        <a:chExt cx="0" cy="0"/>
      </a:xfrm>
    </dsp:grpSpPr>
    <dsp:sp>
      <dsp:nvSpPr>
        <dsp:cNvPr id="1" name="右箭头 0"/>
        <dsp:cNvSpPr/>
      </dsp:nvSpPr>
      <dsp:spPr>
        <a:xfrm>
          <a:off x="2419468" y="496"/>
          <a:ext cx="3629203"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dsp:nvSpPr>
        <dsp:cNvPr id="2" name="圆角矩形 1"/>
        <dsp:cNvSpPr/>
      </dsp:nvSpPr>
      <dsp:spPr>
        <a:xfrm>
          <a:off x="0" y="87792"/>
          <a:ext cx="2419468"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altLang="en-US" sz="4400" kern="1200" dirty="0" smtClean="0"/>
            <a:t>功能</a:t>
          </a:r>
          <a:endParaRPr lang="en-US" altLang="zh-CN" sz="4400" kern="1200" dirty="0" smtClean="0"/>
        </a:p>
        <a:p>
          <a:pPr lvl="0" algn="ctr" defTabSz="1955800">
            <a:lnSpc>
              <a:spcPct val="90000"/>
            </a:lnSpc>
            <a:spcBef>
              <a:spcPct val="0"/>
            </a:spcBef>
            <a:spcAft>
              <a:spcPct val="35000"/>
            </a:spcAft>
          </a:pPr>
          <a:r>
            <a:rPr lang="zh-CN" altLang="en-US" sz="4400" kern="1200" dirty="0" smtClean="0"/>
            <a:t>主治</a:t>
          </a:r>
          <a:endParaRPr lang="zh-CN" altLang="en-US" sz="4400" kern="1200" dirty="0"/>
        </a:p>
      </dsp:txBody>
      <dsp:txXfrm>
        <a:off x="0" y="87792"/>
        <a:ext cx="2419468" cy="1934765"/>
      </dsp:txXfrm>
    </dsp:sp>
    <dsp:sp>
      <dsp:nvSpPr>
        <dsp:cNvPr id="3" name="右箭头 2"/>
        <dsp:cNvSpPr/>
      </dsp:nvSpPr>
      <dsp:spPr>
        <a:xfrm>
          <a:off x="2419468" y="2129234"/>
          <a:ext cx="3629203"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dsp:nvSpPr>
        <dsp:cNvPr id="4" name="圆角矩形 3"/>
        <dsp:cNvSpPr/>
      </dsp:nvSpPr>
      <dsp:spPr>
        <a:xfrm>
          <a:off x="0" y="2128738"/>
          <a:ext cx="2419468"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altLang="en-US" sz="4400" kern="1200" dirty="0" smtClean="0"/>
            <a:t>适应</a:t>
          </a:r>
          <a:endParaRPr lang="en-US" altLang="zh-CN" sz="4400" kern="1200" dirty="0" smtClean="0"/>
        </a:p>
        <a:p>
          <a:pPr lvl="0" algn="ctr" defTabSz="1955800">
            <a:lnSpc>
              <a:spcPct val="90000"/>
            </a:lnSpc>
            <a:spcBef>
              <a:spcPct val="0"/>
            </a:spcBef>
            <a:spcAft>
              <a:spcPct val="35000"/>
            </a:spcAft>
          </a:pPr>
          <a:r>
            <a:rPr lang="zh-CN" altLang="en-US" sz="4400" kern="1200" dirty="0" smtClean="0"/>
            <a:t>症状</a:t>
          </a:r>
          <a:endParaRPr lang="zh-CN" altLang="en-US" sz="4400" kern="1200" dirty="0"/>
        </a:p>
      </dsp:txBody>
      <dsp:txXfrm>
        <a:off x="0" y="2128738"/>
        <a:ext cx="2419468" cy="1934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0" name=""/>
      <dsp:cNvGrpSpPr/>
    </dsp:nvGrpSpPr>
    <dsp:grpSpPr>
      <a:xfrm>
        <a:off x="0" y="0"/>
        <a:ext cx="6048672" cy="4064000"/>
        <a:chOff x="0" y="0"/>
        <a:chExt cx="0" cy="0"/>
      </a:xfrm>
    </dsp:grpSpPr>
    <dsp:sp>
      <dsp:nvSpPr>
        <dsp:cNvPr id="1" name="右箭头 0"/>
        <dsp:cNvSpPr/>
      </dsp:nvSpPr>
      <dsp:spPr>
        <a:xfrm>
          <a:off x="2419468" y="496"/>
          <a:ext cx="3629203"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dsp:nvSpPr>
        <dsp:cNvPr id="2" name="圆角矩形 1"/>
        <dsp:cNvSpPr/>
      </dsp:nvSpPr>
      <dsp:spPr>
        <a:xfrm>
          <a:off x="0" y="87792"/>
          <a:ext cx="2419468"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altLang="en-US" sz="4400" kern="1200" dirty="0" smtClean="0"/>
            <a:t>功能</a:t>
          </a:r>
          <a:endParaRPr lang="en-US" altLang="zh-CN" sz="4400" kern="1200" dirty="0" smtClean="0"/>
        </a:p>
        <a:p>
          <a:pPr lvl="0" algn="ctr" defTabSz="1955800">
            <a:lnSpc>
              <a:spcPct val="90000"/>
            </a:lnSpc>
            <a:spcBef>
              <a:spcPct val="0"/>
            </a:spcBef>
            <a:spcAft>
              <a:spcPct val="35000"/>
            </a:spcAft>
          </a:pPr>
          <a:r>
            <a:rPr lang="zh-CN" altLang="en-US" sz="4400" kern="1200" dirty="0" smtClean="0"/>
            <a:t>主治</a:t>
          </a:r>
          <a:endParaRPr lang="zh-CN" altLang="en-US" sz="4400" kern="1200" dirty="0"/>
        </a:p>
      </dsp:txBody>
      <dsp:txXfrm>
        <a:off x="0" y="87792"/>
        <a:ext cx="2419468" cy="1934765"/>
      </dsp:txXfrm>
    </dsp:sp>
    <dsp:sp>
      <dsp:nvSpPr>
        <dsp:cNvPr id="3" name="右箭头 2"/>
        <dsp:cNvSpPr/>
      </dsp:nvSpPr>
      <dsp:spPr>
        <a:xfrm>
          <a:off x="2419468" y="2129234"/>
          <a:ext cx="3629203"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dsp:nvSpPr>
        <dsp:cNvPr id="4" name="圆角矩形 3"/>
        <dsp:cNvSpPr/>
      </dsp:nvSpPr>
      <dsp:spPr>
        <a:xfrm>
          <a:off x="0" y="2128738"/>
          <a:ext cx="2419468"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altLang="en-US" sz="4400" kern="1200" dirty="0" smtClean="0"/>
            <a:t>适应</a:t>
          </a:r>
          <a:endParaRPr lang="en-US" altLang="zh-CN" sz="4400" kern="1200" dirty="0" smtClean="0"/>
        </a:p>
        <a:p>
          <a:pPr lvl="0" algn="ctr" defTabSz="1955800">
            <a:lnSpc>
              <a:spcPct val="90000"/>
            </a:lnSpc>
            <a:spcBef>
              <a:spcPct val="0"/>
            </a:spcBef>
            <a:spcAft>
              <a:spcPct val="35000"/>
            </a:spcAft>
          </a:pPr>
          <a:r>
            <a:rPr lang="zh-CN" altLang="en-US" sz="4400" kern="1200" dirty="0" smtClean="0"/>
            <a:t>症状</a:t>
          </a:r>
          <a:endParaRPr lang="zh-CN" altLang="en-US" sz="4400" kern="1200" dirty="0"/>
        </a:p>
      </dsp:txBody>
      <dsp:txXfrm>
        <a:off x="0" y="2128738"/>
        <a:ext cx="2419468" cy="193476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spcBef>
                <a:spcPct val="20000"/>
              </a:spcBef>
              <a:spcAft>
                <a:spcPct val="0"/>
              </a:spcAft>
              <a:buClrTx/>
              <a:buSzTx/>
              <a:buFont typeface="Arial"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spcBef>
                <a:spcPct val="20000"/>
              </a:spcBef>
              <a:spcAft>
                <a:spcPct val="0"/>
              </a:spcAft>
              <a:buClrTx/>
              <a:buSzTx/>
              <a:buFont typeface="Arial"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spcBef>
                <a:spcPct val="20000"/>
              </a:spcBef>
              <a:spcAft>
                <a:spcPct val="0"/>
              </a:spcAft>
              <a:buClrTx/>
              <a:buSzTx/>
              <a:buFont typeface="Arial"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miter/>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09600" y="1600200"/>
            <a:ext cx="10972800" cy="4525963"/>
          </a:xfrm>
          <a:prstGeom prst="rect">
            <a:avLst/>
          </a:prstGeom>
          <a:noFill/>
          <a:ln w="9525">
            <a:noFill/>
            <a:miter/>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spcBef>
                <a:spcPts val="0"/>
              </a:spcBef>
              <a:spcAft>
                <a:spcPts val="0"/>
              </a:spcAft>
              <a:defRPr sz="1200">
                <a:solidFill>
                  <a:prstClr val="white">
                    <a:tint val="75000"/>
                  </a:prstClr>
                </a:solidFill>
                <a:latin typeface="+mn-lt"/>
                <a:ea typeface="+mn-ea"/>
              </a:defRPr>
            </a:lvl1pPr>
          </a:lstStyle>
          <a:p>
            <a:pPr marL="0" marR="0" lvl="0" indent="0" algn="l" defTabSz="914400" rtl="0" eaLnBrk="1" latinLnBrk="0" hangingPunct="1">
              <a:spcBef>
                <a:spcPts val="0"/>
              </a:spcBef>
              <a:spcAft>
                <a:spcPts val="0"/>
              </a:spcAft>
              <a:buClrTx/>
              <a:buSzTx/>
              <a:buFontTx/>
              <a:buNone/>
              <a:defRPr/>
            </a:pPr>
            <a:fld id="{5C07FA6C-590A-4075-8F4B-E0A36F249826}"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spcBef>
                <a:spcPts val="0"/>
              </a:spcBef>
              <a:spcAft>
                <a:spcPts val="0"/>
              </a:spcAft>
              <a:defRPr sz="1200">
                <a:solidFill>
                  <a:prstClr val="white">
                    <a:tint val="75000"/>
                  </a:prstClr>
                </a:solidFill>
                <a:latin typeface="+mn-lt"/>
                <a:ea typeface="+mn-ea"/>
              </a:defRPr>
            </a:lvl1p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p:sp>
        <p:nvSpPr>
          <p:cNvPr id="4098" name="标题占位符 1"/>
          <p:cNvSpPr>
            <a:spLocks noGrp="1"/>
          </p:cNvSpPr>
          <p:nvPr>
            <p:ph type="title"/>
          </p:nvPr>
        </p:nvSpPr>
        <p:spPr>
          <a:xfrm>
            <a:off x="609600" y="274638"/>
            <a:ext cx="10972800" cy="1143000"/>
          </a:xfrm>
          <a:prstGeom prst="rect">
            <a:avLst/>
          </a:prstGeom>
          <a:noFill/>
          <a:ln w="9525">
            <a:noFill/>
            <a:miter/>
          </a:ln>
        </p:spPr>
        <p:txBody>
          <a:bodyPr anchor="ctr"/>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609600" y="1600200"/>
            <a:ext cx="10972800" cy="4525963"/>
          </a:xfrm>
          <a:prstGeom prst="rect">
            <a:avLst/>
          </a:prstGeom>
          <a:noFill/>
          <a:ln w="9525">
            <a:noFill/>
            <a:miter/>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spcBef>
                <a:spcPts val="0"/>
              </a:spcBef>
              <a:spcAft>
                <a:spcPts val="0"/>
              </a:spcAft>
              <a:defRPr sz="1200">
                <a:solidFill>
                  <a:prstClr val="white">
                    <a:tint val="75000"/>
                  </a:prstClr>
                </a:solidFill>
                <a:latin typeface="+mn-lt"/>
                <a:ea typeface="+mn-ea"/>
              </a:defRPr>
            </a:lvl1pPr>
          </a:lstStyle>
          <a:p>
            <a:pPr marL="0" marR="0" lvl="0" indent="0" algn="l" defTabSz="914400" rtl="0" eaLnBrk="1" latinLnBrk="0" hangingPunct="1">
              <a:spcBef>
                <a:spcPts val="0"/>
              </a:spcBef>
              <a:spcAft>
                <a:spcPts val="0"/>
              </a:spcAft>
              <a:buClrTx/>
              <a:buSzTx/>
              <a:buFontTx/>
              <a:buNone/>
              <a:defRPr/>
            </a:pPr>
            <a:fld id="{51CE6958-EE6C-477C-8FEB-D68671D27C7A}"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spcBef>
                <a:spcPts val="0"/>
              </a:spcBef>
              <a:spcAft>
                <a:spcPts val="0"/>
              </a:spcAft>
              <a:defRPr sz="1200">
                <a:solidFill>
                  <a:prstClr val="white">
                    <a:tint val="75000"/>
                  </a:prstClr>
                </a:solidFill>
                <a:latin typeface="+mn-lt"/>
                <a:ea typeface="+mn-ea"/>
              </a:defRPr>
            </a:lvl1p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p:sp>
        <p:nvSpPr>
          <p:cNvPr id="6146" name="标题占位符 1"/>
          <p:cNvSpPr>
            <a:spLocks noGrp="1"/>
          </p:cNvSpPr>
          <p:nvPr>
            <p:ph type="title"/>
          </p:nvPr>
        </p:nvSpPr>
        <p:spPr>
          <a:xfrm>
            <a:off x="609600" y="274638"/>
            <a:ext cx="10972800" cy="1143000"/>
          </a:xfrm>
          <a:prstGeom prst="rect">
            <a:avLst/>
          </a:prstGeom>
          <a:noFill/>
          <a:ln w="9525">
            <a:noFill/>
            <a:miter/>
          </a:ln>
        </p:spPr>
        <p:txBody>
          <a:bodyPr anchor="ctr"/>
          <a:p>
            <a:pPr lvl="0"/>
            <a:r>
              <a:rPr lang="zh-CN" altLang="en-US" dirty="0"/>
              <a:t>单击此处编辑母版标题样式</a:t>
            </a:r>
            <a:endParaRPr lang="zh-CN" altLang="en-US" dirty="0"/>
          </a:p>
        </p:txBody>
      </p:sp>
      <p:sp>
        <p:nvSpPr>
          <p:cNvPr id="6147" name="文本占位符 2"/>
          <p:cNvSpPr>
            <a:spLocks noGrp="1"/>
          </p:cNvSpPr>
          <p:nvPr>
            <p:ph type="body"/>
          </p:nvPr>
        </p:nvSpPr>
        <p:spPr>
          <a:xfrm>
            <a:off x="609600" y="1600200"/>
            <a:ext cx="10972800" cy="4525963"/>
          </a:xfrm>
          <a:prstGeom prst="rect">
            <a:avLst/>
          </a:prstGeom>
          <a:noFill/>
          <a:ln w="9525">
            <a:noFill/>
            <a:miter/>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spcBef>
                <a:spcPts val="0"/>
              </a:spcBef>
              <a:spcAft>
                <a:spcPts val="0"/>
              </a:spcAft>
              <a:defRPr sz="1200">
                <a:solidFill>
                  <a:prstClr val="white">
                    <a:tint val="75000"/>
                  </a:prstClr>
                </a:solidFill>
                <a:latin typeface="+mn-lt"/>
                <a:ea typeface="+mn-ea"/>
              </a:defRPr>
            </a:lvl1pPr>
          </a:lstStyle>
          <a:p>
            <a:pPr marL="0" marR="0" lvl="0" indent="0" algn="l" defTabSz="914400" rtl="0" eaLnBrk="1" latinLnBrk="0" hangingPunct="1">
              <a:spcBef>
                <a:spcPts val="0"/>
              </a:spcBef>
              <a:spcAft>
                <a:spcPts val="0"/>
              </a:spcAft>
              <a:buClrTx/>
              <a:buSzTx/>
              <a:buFontTx/>
              <a:buNone/>
              <a:defRPr/>
            </a:pPr>
            <a:fld id="{68F7C048-9793-4C19-A775-E0BD5F54F39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spcBef>
                <a:spcPts val="0"/>
              </a:spcBef>
              <a:spcAft>
                <a:spcPts val="0"/>
              </a:spcAft>
              <a:defRPr sz="1200">
                <a:solidFill>
                  <a:prstClr val="white">
                    <a:tint val="75000"/>
                  </a:prstClr>
                </a:solidFill>
                <a:latin typeface="+mn-lt"/>
                <a:ea typeface="+mn-ea"/>
              </a:defRPr>
            </a:lvl1p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lvl="0" algn="r" eaLnBrk="1" fontAlgn="base" hangingPunct="1"/>
            <a:fld id="{9A0DB2DC-4C9A-4742-B13C-FB6460FD3503}" type="slidenum">
              <a:rPr lang="zh-CN" altLang="en-US" sz="1200" strike="noStrike" noProof="1" dirty="0">
                <a:solidFill>
                  <a:srgbClr val="FFFFFF"/>
                </a:solidFill>
                <a:latin typeface="Calibri" pitchFamily="34" charset="0"/>
                <a:ea typeface="宋体" pitchFamily="2" charset="-122"/>
                <a:cs typeface="+mn-ea"/>
              </a:rPr>
            </a:fld>
            <a:endParaRPr lang="zh-CN" altLang="en-US" sz="1200" strike="noStrike" noProof="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18.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4" Type="http://schemas.openxmlformats.org/officeDocument/2006/relationships/slideLayout" Target="../slideLayouts/slideLayout40.xml"/><Relationship Id="rId13" Type="http://schemas.openxmlformats.org/officeDocument/2006/relationships/diagramColors" Target="../diagrams/colors1.xml"/><Relationship Id="rId12" Type="http://schemas.openxmlformats.org/officeDocument/2006/relationships/diagramQuickStyle" Target="../diagrams/quickStyle1.xml"/><Relationship Id="rId11" Type="http://schemas.openxmlformats.org/officeDocument/2006/relationships/diagramLayout" Target="../diagrams/layout1.xml"/><Relationship Id="rId10" Type="http://schemas.openxmlformats.org/officeDocument/2006/relationships/diagramData" Target="../diagrams/data1.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9" Type="http://schemas.microsoft.com/office/2007/relationships/diagramDrawing" Target="../diagrams/drawing2.xml"/><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4" Type="http://schemas.openxmlformats.org/officeDocument/2006/relationships/slideLayout" Target="../slideLayouts/slideLayout40.xml"/><Relationship Id="rId13" Type="http://schemas.openxmlformats.org/officeDocument/2006/relationships/diagramColors" Target="../diagrams/colors2.xml"/><Relationship Id="rId12" Type="http://schemas.openxmlformats.org/officeDocument/2006/relationships/diagramQuickStyle" Target="../diagrams/quickStyle2.xml"/><Relationship Id="rId11" Type="http://schemas.openxmlformats.org/officeDocument/2006/relationships/diagramLayout" Target="../diagrams/layout2.xml"/><Relationship Id="rId10" Type="http://schemas.openxmlformats.org/officeDocument/2006/relationships/diagramData" Target="../diagrams/data2.xml"/><Relationship Id="rId1"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 pos="100000">
              <a:srgbClr val="FFEBFA">
                <a:alpha val="100000"/>
              </a:srgbClr>
            </a:gs>
            <a:gs pos="100000">
              <a:srgbClr val="FFEBFA"/>
            </a:gs>
          </a:gsLst>
          <a:lin ang="5400000"/>
          <a:tileRect/>
        </a:gradFill>
        <a:effectLst/>
      </p:bgPr>
    </p:bg>
    <p:spTree>
      <p:nvGrpSpPr>
        <p:cNvPr id="1" name=""/>
        <p:cNvGrpSpPr/>
        <p:nvPr/>
      </p:nvGrpSpPr>
      <p:grpSpPr/>
      <p:pic>
        <p:nvPicPr>
          <p:cNvPr id="21506" name="Picture 17" descr="8503002_092802249175_2"/>
          <p:cNvPicPr>
            <a:picLocks noChangeAspect="1"/>
          </p:cNvPicPr>
          <p:nvPr/>
        </p:nvPicPr>
        <p:blipFill>
          <a:blip r:embed="rId1"/>
          <a:srcRect/>
          <a:stretch>
            <a:fillRect/>
          </a:stretch>
        </p:blipFill>
        <p:spPr>
          <a:xfrm>
            <a:off x="2381250" y="0"/>
            <a:ext cx="1028700" cy="1295400"/>
          </a:xfrm>
          <a:prstGeom prst="rect">
            <a:avLst/>
          </a:prstGeom>
          <a:noFill/>
          <a:ln w="9525">
            <a:noFill/>
            <a:miter/>
          </a:ln>
        </p:spPr>
      </p:pic>
      <p:pic>
        <p:nvPicPr>
          <p:cNvPr id="21507" name="Picture 18" descr="8503002_092934342184_2"/>
          <p:cNvPicPr>
            <a:picLocks noChangeAspect="1"/>
          </p:cNvPicPr>
          <p:nvPr/>
        </p:nvPicPr>
        <p:blipFill>
          <a:blip r:embed="rId2"/>
          <a:srcRect/>
          <a:stretch>
            <a:fillRect/>
          </a:stretch>
        </p:blipFill>
        <p:spPr>
          <a:xfrm>
            <a:off x="2381250" y="2971800"/>
            <a:ext cx="857250" cy="1219200"/>
          </a:xfrm>
          <a:prstGeom prst="rect">
            <a:avLst/>
          </a:prstGeom>
          <a:noFill/>
          <a:ln w="9525">
            <a:noFill/>
            <a:miter/>
          </a:ln>
        </p:spPr>
      </p:pic>
      <p:pic>
        <p:nvPicPr>
          <p:cNvPr id="21508" name="Picture 19" descr="8503002_162822612187_2"/>
          <p:cNvPicPr>
            <a:picLocks noChangeAspect="1"/>
          </p:cNvPicPr>
          <p:nvPr/>
        </p:nvPicPr>
        <p:blipFill>
          <a:blip r:embed="rId3"/>
          <a:srcRect/>
          <a:stretch>
            <a:fillRect/>
          </a:stretch>
        </p:blipFill>
        <p:spPr>
          <a:xfrm>
            <a:off x="2381250" y="5638800"/>
            <a:ext cx="914400" cy="1219200"/>
          </a:xfrm>
          <a:prstGeom prst="rect">
            <a:avLst/>
          </a:prstGeom>
          <a:noFill/>
          <a:ln w="9525">
            <a:noFill/>
            <a:miter/>
          </a:ln>
        </p:spPr>
      </p:pic>
      <p:pic>
        <p:nvPicPr>
          <p:cNvPr id="21509" name="Picture 20" descr="8503002_205341603118_2"/>
          <p:cNvPicPr>
            <a:picLocks noChangeAspect="1"/>
          </p:cNvPicPr>
          <p:nvPr/>
        </p:nvPicPr>
        <p:blipFill>
          <a:blip r:embed="rId4"/>
          <a:srcRect/>
          <a:stretch>
            <a:fillRect/>
          </a:stretch>
        </p:blipFill>
        <p:spPr>
          <a:xfrm>
            <a:off x="5638800" y="5638800"/>
            <a:ext cx="971550" cy="1219200"/>
          </a:xfrm>
          <a:prstGeom prst="rect">
            <a:avLst/>
          </a:prstGeom>
          <a:noFill/>
          <a:ln w="9525">
            <a:noFill/>
            <a:miter/>
          </a:ln>
        </p:spPr>
      </p:pic>
      <p:pic>
        <p:nvPicPr>
          <p:cNvPr id="21510" name="Picture 21" descr="8503002_205557401128_2"/>
          <p:cNvPicPr>
            <a:picLocks noChangeAspect="1"/>
          </p:cNvPicPr>
          <p:nvPr/>
        </p:nvPicPr>
        <p:blipFill>
          <a:blip r:embed="rId5"/>
          <a:srcRect/>
          <a:stretch>
            <a:fillRect/>
          </a:stretch>
        </p:blipFill>
        <p:spPr>
          <a:xfrm>
            <a:off x="8610600" y="5562600"/>
            <a:ext cx="1200150" cy="1295400"/>
          </a:xfrm>
          <a:prstGeom prst="rect">
            <a:avLst/>
          </a:prstGeom>
          <a:noFill/>
          <a:ln w="9525">
            <a:noFill/>
            <a:miter/>
          </a:ln>
        </p:spPr>
      </p:pic>
      <p:pic>
        <p:nvPicPr>
          <p:cNvPr id="21511" name="Picture 22" descr="8503002_205734719140_2"/>
          <p:cNvPicPr>
            <a:picLocks noChangeAspect="1"/>
          </p:cNvPicPr>
          <p:nvPr/>
        </p:nvPicPr>
        <p:blipFill>
          <a:blip r:embed="rId6"/>
          <a:srcRect/>
          <a:stretch>
            <a:fillRect/>
          </a:stretch>
        </p:blipFill>
        <p:spPr>
          <a:xfrm>
            <a:off x="5524500" y="0"/>
            <a:ext cx="1085850" cy="1143000"/>
          </a:xfrm>
          <a:prstGeom prst="rect">
            <a:avLst/>
          </a:prstGeom>
          <a:noFill/>
          <a:ln w="9525">
            <a:noFill/>
            <a:miter/>
          </a:ln>
        </p:spPr>
      </p:pic>
      <p:pic>
        <p:nvPicPr>
          <p:cNvPr id="21512" name="Picture 23" descr="8503002_205848189146_2"/>
          <p:cNvPicPr>
            <a:picLocks noChangeAspect="1"/>
          </p:cNvPicPr>
          <p:nvPr/>
        </p:nvPicPr>
        <p:blipFill>
          <a:blip r:embed="rId7"/>
          <a:srcRect/>
          <a:stretch>
            <a:fillRect/>
          </a:stretch>
        </p:blipFill>
        <p:spPr>
          <a:xfrm>
            <a:off x="8782050" y="0"/>
            <a:ext cx="1028700" cy="1143000"/>
          </a:xfrm>
          <a:prstGeom prst="rect">
            <a:avLst/>
          </a:prstGeom>
          <a:noFill/>
          <a:ln w="9525">
            <a:noFill/>
            <a:miter/>
          </a:ln>
        </p:spPr>
      </p:pic>
      <p:pic>
        <p:nvPicPr>
          <p:cNvPr id="21513" name="Picture 24" descr="8503002_212928631170_2"/>
          <p:cNvPicPr>
            <a:picLocks noChangeAspect="1"/>
          </p:cNvPicPr>
          <p:nvPr/>
        </p:nvPicPr>
        <p:blipFill>
          <a:blip r:embed="rId8"/>
          <a:srcRect/>
          <a:stretch>
            <a:fillRect/>
          </a:stretch>
        </p:blipFill>
        <p:spPr>
          <a:xfrm>
            <a:off x="8896350" y="2895600"/>
            <a:ext cx="914400" cy="1219200"/>
          </a:xfrm>
          <a:prstGeom prst="rect">
            <a:avLst/>
          </a:prstGeom>
          <a:noFill/>
          <a:ln w="9525">
            <a:noFill/>
            <a:miter/>
          </a:ln>
        </p:spPr>
      </p:pic>
      <p:grpSp>
        <p:nvGrpSpPr>
          <p:cNvPr id="2" name="组合 15"/>
          <p:cNvGrpSpPr/>
          <p:nvPr/>
        </p:nvGrpSpPr>
        <p:grpSpPr>
          <a:xfrm rot="10800000">
            <a:off x="1506538" y="741363"/>
            <a:ext cx="7164387" cy="285750"/>
            <a:chOff x="0" y="979579"/>
            <a:chExt cx="4067944" cy="284312"/>
          </a:xfrm>
        </p:grpSpPr>
        <p:cxnSp>
          <p:nvCxnSpPr>
            <p:cNvPr id="17" name="直接连接符 16"/>
            <p:cNvCxnSpPr/>
            <p:nvPr/>
          </p:nvCxnSpPr>
          <p:spPr>
            <a:xfrm>
              <a:off x="0" y="1263891"/>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18" name="直接连接符 17"/>
            <p:cNvCxnSpPr/>
            <p:nvPr/>
          </p:nvCxnSpPr>
          <p:spPr>
            <a:xfrm>
              <a:off x="571477" y="1124894"/>
              <a:ext cx="3491960"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9" name="直接连接符 18"/>
            <p:cNvCxnSpPr/>
            <p:nvPr/>
          </p:nvCxnSpPr>
          <p:spPr>
            <a:xfrm>
              <a:off x="1079857" y="979579"/>
              <a:ext cx="2988087"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3" name="组合 23"/>
          <p:cNvGrpSpPr/>
          <p:nvPr/>
        </p:nvGrpSpPr>
        <p:grpSpPr>
          <a:xfrm rot="-5400000">
            <a:off x="-681037" y="2957513"/>
            <a:ext cx="6210300" cy="292100"/>
            <a:chOff x="0" y="1263891"/>
            <a:chExt cx="4067945" cy="291059"/>
          </a:xfrm>
        </p:grpSpPr>
        <p:cxnSp>
          <p:nvCxnSpPr>
            <p:cNvPr id="25" name="直接连接符 24"/>
            <p:cNvCxnSpPr/>
            <p:nvPr/>
          </p:nvCxnSpPr>
          <p:spPr>
            <a:xfrm>
              <a:off x="0" y="1263891"/>
              <a:ext cx="4067945"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a:off x="576084" y="1408625"/>
              <a:ext cx="3491861" cy="0"/>
            </a:xfrm>
            <a:prstGeom prst="line">
              <a:avLst/>
            </a:prstGeom>
            <a:ln w="57150">
              <a:solidFill>
                <a:schemeClr val="bg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27" name="直接连接符 26"/>
            <p:cNvCxnSpPr/>
            <p:nvPr/>
          </p:nvCxnSpPr>
          <p:spPr>
            <a:xfrm>
              <a:off x="1084577" y="1554950"/>
              <a:ext cx="2987527" cy="0"/>
            </a:xfrm>
            <a:prstGeom prst="line">
              <a:avLst/>
            </a:prstGeom>
            <a:ln w="57150">
              <a:solidFill>
                <a:schemeClr val="tx1">
                  <a:lumMod val="65000"/>
                </a:schemeClr>
              </a:solidFill>
            </a:ln>
          </p:spPr>
          <p:style>
            <a:lnRef idx="3">
              <a:schemeClr val="accent1"/>
            </a:lnRef>
            <a:fillRef idx="0">
              <a:schemeClr val="accent1"/>
            </a:fillRef>
            <a:effectRef idx="2">
              <a:schemeClr val="accent1"/>
            </a:effectRef>
            <a:fontRef idx="minor">
              <a:schemeClr val="tx1"/>
            </a:fontRef>
          </p:style>
        </p:cxnSp>
      </p:grpSp>
      <p:grpSp>
        <p:nvGrpSpPr>
          <p:cNvPr id="4" name="组合 27"/>
          <p:cNvGrpSpPr/>
          <p:nvPr/>
        </p:nvGrpSpPr>
        <p:grpSpPr>
          <a:xfrm>
            <a:off x="2954338" y="800100"/>
            <a:ext cx="1627187" cy="1905000"/>
            <a:chOff x="1464256" y="1667104"/>
            <a:chExt cx="1625681" cy="1905912"/>
          </a:xfrm>
        </p:grpSpPr>
        <p:sp>
          <p:nvSpPr>
            <p:cNvPr id="29" name="椭圆 28"/>
            <p:cNvSpPr/>
            <p:nvPr/>
          </p:nvSpPr>
          <p:spPr>
            <a:xfrm>
              <a:off x="1475656" y="2063546"/>
              <a:ext cx="1614281" cy="150947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24" name="TextBox 32"/>
            <p:cNvSpPr txBox="1"/>
            <p:nvPr/>
          </p:nvSpPr>
          <p:spPr>
            <a:xfrm>
              <a:off x="1464256" y="1667104"/>
              <a:ext cx="1394377" cy="1844923"/>
            </a:xfrm>
            <a:prstGeom prst="rect">
              <a:avLst/>
            </a:prstGeom>
            <a:noFill/>
            <a:ln w="9525">
              <a:noFill/>
              <a:miter/>
            </a:ln>
          </p:spPr>
          <p:txBody>
            <a:bodyPr anchor="t">
              <a:spAutoFit/>
            </a:bodyPr>
            <a:p>
              <a:pPr lvl="0"/>
              <a:r>
                <a:rPr lang="zh-CN" altLang="en-US" sz="11500" b="1" dirty="0">
                  <a:latin typeface="方正舒体" pitchFamily="2" charset="-122"/>
                  <a:ea typeface="方正舒体" pitchFamily="2" charset="-122"/>
                </a:rPr>
                <a:t>藏</a:t>
              </a:r>
              <a:endParaRPr lang="zh-CN" altLang="en-US" sz="11500" b="1" dirty="0">
                <a:latin typeface="方正舒体" pitchFamily="2" charset="-122"/>
                <a:ea typeface="方正舒体" pitchFamily="2" charset="-122"/>
              </a:endParaRPr>
            </a:p>
          </p:txBody>
        </p:sp>
      </p:grpSp>
      <p:sp>
        <p:nvSpPr>
          <p:cNvPr id="31" name="TextBox 30"/>
          <p:cNvSpPr txBox="1"/>
          <p:nvPr/>
        </p:nvSpPr>
        <p:spPr>
          <a:xfrm>
            <a:off x="4581525" y="1350963"/>
            <a:ext cx="3119438" cy="1266190"/>
          </a:xfrm>
          <a:prstGeom prst="rect">
            <a:avLst/>
          </a:prstGeom>
          <a:noFill/>
          <a:ln w="9525">
            <a:noFill/>
            <a:miter/>
          </a:ln>
        </p:spPr>
        <p:txBody>
          <a:bodyPr anchor="t">
            <a:spAutoFit/>
          </a:bodyPr>
          <a:p>
            <a:pPr lvl="0"/>
            <a:r>
              <a:rPr lang="zh-CN" altLang="en-US" sz="7200" dirty="0">
                <a:latin typeface="微软雅黑" pitchFamily="34" charset="-122"/>
                <a:ea typeface="微软雅黑" pitchFamily="34" charset="-122"/>
              </a:rPr>
              <a:t>秘瑰宝</a:t>
            </a:r>
            <a:endParaRPr lang="zh-CN" altLang="en-US" sz="7200" dirty="0">
              <a:latin typeface="微软雅黑" pitchFamily="34" charset="-122"/>
              <a:ea typeface="微软雅黑" pitchFamily="34" charset="-122"/>
            </a:endParaRPr>
          </a:p>
        </p:txBody>
      </p:sp>
      <p:sp>
        <p:nvSpPr>
          <p:cNvPr id="32" name="TextBox 31"/>
          <p:cNvSpPr txBox="1"/>
          <p:nvPr/>
        </p:nvSpPr>
        <p:spPr>
          <a:xfrm>
            <a:off x="4603750" y="2368550"/>
            <a:ext cx="2032000" cy="1266190"/>
          </a:xfrm>
          <a:prstGeom prst="rect">
            <a:avLst/>
          </a:prstGeom>
          <a:noFill/>
          <a:ln w="9525">
            <a:noFill/>
            <a:miter/>
          </a:ln>
        </p:spPr>
        <p:txBody>
          <a:bodyPr anchor="t">
            <a:spAutoFit/>
          </a:bodyPr>
          <a:p>
            <a:pPr lvl="0"/>
            <a:r>
              <a:rPr lang="zh-CN" altLang="en-US" sz="7200" dirty="0">
                <a:latin typeface="微软雅黑" pitchFamily="34" charset="-122"/>
                <a:ea typeface="微软雅黑" pitchFamily="34" charset="-122"/>
              </a:rPr>
              <a:t>神奇</a:t>
            </a:r>
            <a:endParaRPr lang="zh-CN" altLang="en-US" sz="7200" dirty="0">
              <a:latin typeface="微软雅黑" pitchFamily="34" charset="-122"/>
              <a:ea typeface="微软雅黑" pitchFamily="34" charset="-122"/>
            </a:endParaRPr>
          </a:p>
        </p:txBody>
      </p:sp>
      <p:grpSp>
        <p:nvGrpSpPr>
          <p:cNvPr id="21527" name="组合 38"/>
          <p:cNvGrpSpPr/>
          <p:nvPr/>
        </p:nvGrpSpPr>
        <p:grpSpPr>
          <a:xfrm>
            <a:off x="6600825" y="2270125"/>
            <a:ext cx="2654300" cy="1520825"/>
            <a:chOff x="5174140" y="2568575"/>
            <a:chExt cx="2654431" cy="1521397"/>
          </a:xfrm>
        </p:grpSpPr>
        <p:sp>
          <p:nvSpPr>
            <p:cNvPr id="34" name="矩形 33"/>
            <p:cNvSpPr/>
            <p:nvPr/>
          </p:nvSpPr>
          <p:spPr>
            <a:xfrm>
              <a:off x="5174140" y="2705151"/>
              <a:ext cx="2654431" cy="1384821"/>
            </a:xfrm>
            <a:prstGeom prst="rect">
              <a:avLst/>
            </a:prstGeom>
            <a:solidFill>
              <a:srgbClr val="FC7A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29" name="TextBox 36"/>
            <p:cNvSpPr txBox="1"/>
            <p:nvPr/>
          </p:nvSpPr>
          <p:spPr>
            <a:xfrm>
              <a:off x="5311477" y="2568575"/>
              <a:ext cx="2515748" cy="1433099"/>
            </a:xfrm>
            <a:prstGeom prst="rect">
              <a:avLst/>
            </a:prstGeom>
            <a:noFill/>
            <a:ln w="9525">
              <a:noFill/>
              <a:miter/>
            </a:ln>
          </p:spPr>
          <p:txBody>
            <a:bodyPr anchor="t">
              <a:spAutoFit/>
            </a:bodyPr>
            <a:p>
              <a:pPr lvl="0"/>
              <a:r>
                <a:rPr lang="zh-CN" altLang="en-US" sz="8800" dirty="0">
                  <a:latin typeface="黑体" pitchFamily="49" charset="-122"/>
                  <a:ea typeface="黑体" pitchFamily="49" charset="-122"/>
                </a:rPr>
                <a:t>藏药</a:t>
              </a:r>
              <a:endParaRPr lang="zh-CN" altLang="en-US" sz="8800" dirty="0">
                <a:latin typeface="黑体" pitchFamily="49" charset="-122"/>
                <a:ea typeface="黑体" pitchFamily="49" charset="-122"/>
              </a:endParaRPr>
            </a:p>
          </p:txBody>
        </p:sp>
      </p:grpSp>
      <p:grpSp>
        <p:nvGrpSpPr>
          <p:cNvPr id="6" name="组合 35"/>
          <p:cNvGrpSpPr/>
          <p:nvPr/>
        </p:nvGrpSpPr>
        <p:grpSpPr>
          <a:xfrm rot="-5400000">
            <a:off x="6775450" y="3662363"/>
            <a:ext cx="6124575" cy="282575"/>
            <a:chOff x="0" y="980728"/>
            <a:chExt cx="4067944" cy="283163"/>
          </a:xfrm>
        </p:grpSpPr>
        <p:cxnSp>
          <p:nvCxnSpPr>
            <p:cNvPr id="37" name="直接连接符 36"/>
            <p:cNvCxnSpPr/>
            <p:nvPr/>
          </p:nvCxnSpPr>
          <p:spPr>
            <a:xfrm>
              <a:off x="0" y="1263890"/>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38" name="直接连接符 37"/>
            <p:cNvCxnSpPr/>
            <p:nvPr/>
          </p:nvCxnSpPr>
          <p:spPr>
            <a:xfrm>
              <a:off x="0" y="1125492"/>
              <a:ext cx="3492232"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39" name="直接连接符 38"/>
            <p:cNvCxnSpPr/>
            <p:nvPr/>
          </p:nvCxnSpPr>
          <p:spPr>
            <a:xfrm>
              <a:off x="0" y="980727"/>
              <a:ext cx="2988220"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7" name="组合 39"/>
          <p:cNvGrpSpPr/>
          <p:nvPr/>
        </p:nvGrpSpPr>
        <p:grpSpPr>
          <a:xfrm rot="10800000">
            <a:off x="3271838" y="5930900"/>
            <a:ext cx="7416800" cy="317500"/>
            <a:chOff x="-12542" y="1235556"/>
            <a:chExt cx="4067944" cy="316367"/>
          </a:xfrm>
        </p:grpSpPr>
        <p:cxnSp>
          <p:nvCxnSpPr>
            <p:cNvPr id="41" name="直接连接符 40"/>
            <p:cNvCxnSpPr/>
            <p:nvPr/>
          </p:nvCxnSpPr>
          <p:spPr>
            <a:xfrm>
              <a:off x="-8188" y="1235556"/>
              <a:ext cx="4067944"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42" name="直接连接符 41"/>
            <p:cNvCxnSpPr/>
            <p:nvPr/>
          </p:nvCxnSpPr>
          <p:spPr>
            <a:xfrm>
              <a:off x="-8188" y="1407976"/>
              <a:ext cx="3491536" cy="0"/>
            </a:xfrm>
            <a:prstGeom prst="line">
              <a:avLst/>
            </a:prstGeom>
            <a:ln w="57150">
              <a:solidFill>
                <a:schemeClr val="bg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43" name="直接连接符 42"/>
            <p:cNvCxnSpPr/>
            <p:nvPr/>
          </p:nvCxnSpPr>
          <p:spPr>
            <a:xfrm>
              <a:off x="-3835" y="1551923"/>
              <a:ext cx="2987397" cy="0"/>
            </a:xfrm>
            <a:prstGeom prst="line">
              <a:avLst/>
            </a:prstGeom>
            <a:ln w="57150">
              <a:solidFill>
                <a:schemeClr val="tx1">
                  <a:lumMod val="75000"/>
                </a:schemeClr>
              </a:solidFill>
            </a:ln>
          </p:spPr>
          <p:style>
            <a:lnRef idx="3">
              <a:schemeClr val="accent1"/>
            </a:lnRef>
            <a:fillRef idx="0">
              <a:schemeClr val="accent1"/>
            </a:fillRef>
            <a:effectRef idx="2">
              <a:schemeClr val="accent1"/>
            </a:effectRef>
            <a:fontRef idx="minor">
              <a:schemeClr val="tx1"/>
            </a:fontRef>
          </p:style>
        </p:cxnSp>
      </p:grpSp>
      <p:sp>
        <p:nvSpPr>
          <p:cNvPr id="44" name="TextBox 43"/>
          <p:cNvSpPr txBox="1"/>
          <p:nvPr/>
        </p:nvSpPr>
        <p:spPr>
          <a:xfrm>
            <a:off x="7608888" y="6218238"/>
            <a:ext cx="1655763" cy="548640"/>
          </a:xfrm>
          <a:prstGeom prst="rect">
            <a:avLst/>
          </a:prstGeom>
          <a:noFill/>
        </p:spPr>
        <p:txBody>
          <a:bodyPr wrap="square">
            <a:spAutoFit/>
          </a:bodyPr>
          <a:lstStyle/>
          <a:p>
            <a:pPr marL="0" marR="0" lvl="0" indent="0" algn="l"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太</a:t>
            </a:r>
            <a:r>
              <a:rPr kumimoji="0" lang="zh-CN" altLang="en-US"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极藏药</a:t>
            </a:r>
            <a:endParaRPr kumimoji="0" lang="en-US" altLang="zh-CN" sz="2800" b="0" i="0" u="none" strike="noStrike" kern="1200" cap="none" spc="0" normalizeH="0" baseline="0" noProof="0" dirty="0">
              <a:ln>
                <a:noFill/>
              </a:ln>
              <a:solidFill>
                <a:schemeClr val="bg1">
                  <a:lumMod val="95000"/>
                  <a:lumOff val="5000"/>
                </a:schemeClr>
              </a:solidFill>
              <a:effectLst/>
              <a:uLnTx/>
              <a:uFillTx/>
              <a:latin typeface="微软雅黑" pitchFamily="34" charset="-122"/>
              <a:ea typeface="微软雅黑" pitchFamily="34" charset="-122"/>
              <a:cs typeface="+mn-cs"/>
            </a:endParaRPr>
          </a:p>
        </p:txBody>
      </p:sp>
      <p:pic>
        <p:nvPicPr>
          <p:cNvPr id="21539" name="Picture 1" descr="C:\Users\Administrator\Documents\Tencent Files\1114941780\Image\C2C\U7JO%X`5C83B4W]LG@3][80.jpg"/>
          <p:cNvPicPr>
            <a:picLocks noChangeAspect="1"/>
          </p:cNvPicPr>
          <p:nvPr/>
        </p:nvPicPr>
        <p:blipFill>
          <a:blip r:embed="rId9"/>
          <a:srcRect/>
          <a:stretch>
            <a:fillRect/>
          </a:stretch>
        </p:blipFill>
        <p:spPr>
          <a:xfrm>
            <a:off x="2640013" y="2781300"/>
            <a:ext cx="2016125" cy="3095625"/>
          </a:xfrm>
          <a:prstGeom prst="rect">
            <a:avLst/>
          </a:prstGeom>
          <a:noFill/>
          <a:ln w="9525">
            <a:noFill/>
            <a:miter/>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6"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00000"/>
                                          </p:val>
                                        </p:tav>
                                        <p:tav tm="100000">
                                          <p:val>
                                            <p:fltVal val="1.000000"/>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000000"/>
                                          </p:val>
                                        </p:tav>
                                        <p:tav tm="100000">
                                          <p:val>
                                            <p:fltVal val="1.000000"/>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000000"/>
                                          </p:val>
                                        </p:tav>
                                        <p:tav tm="100000">
                                          <p:val>
                                            <p:fltVal val="1.000000"/>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000000"/>
                                          </p:val>
                                        </p:tav>
                                        <p:tav tm="100000">
                                          <p:val>
                                            <p:fltVal val="1.000000"/>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par>
                          <p:cTn id="30" fill="hold">
                            <p:stCondLst>
                              <p:cond delay="1500"/>
                            </p:stCondLst>
                            <p:childTnLst>
                              <p:par>
                                <p:cTn id="31" presetID="2" presetClass="entr" presetSubtype="3"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0-#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 pos="100000">
              <a:srgbClr val="FFEBFA">
                <a:alpha val="100000"/>
              </a:srgbClr>
            </a:gs>
            <a:gs pos="100000">
              <a:srgbClr val="FFEBFA"/>
            </a:gs>
          </a:gsLst>
          <a:lin ang="5400000"/>
          <a:tileRect/>
        </a:gradFill>
        <a:effectLst/>
      </p:bgPr>
    </p:bg>
    <p:spTree>
      <p:nvGrpSpPr>
        <p:cNvPr id="1" name=""/>
        <p:cNvGrpSpPr/>
        <p:nvPr/>
      </p:nvGrpSpPr>
      <p:grpSpPr/>
      <p:pic>
        <p:nvPicPr>
          <p:cNvPr id="23554" name="Picture 17" descr="8503002_092802249175_2"/>
          <p:cNvPicPr>
            <a:picLocks noChangeAspect="1"/>
          </p:cNvPicPr>
          <p:nvPr/>
        </p:nvPicPr>
        <p:blipFill>
          <a:blip r:embed="rId1"/>
          <a:srcRect/>
          <a:stretch>
            <a:fillRect/>
          </a:stretch>
        </p:blipFill>
        <p:spPr>
          <a:xfrm>
            <a:off x="2381250" y="0"/>
            <a:ext cx="1028700" cy="1295400"/>
          </a:xfrm>
          <a:prstGeom prst="rect">
            <a:avLst/>
          </a:prstGeom>
          <a:noFill/>
          <a:ln w="9525">
            <a:noFill/>
            <a:miter/>
          </a:ln>
        </p:spPr>
      </p:pic>
      <p:pic>
        <p:nvPicPr>
          <p:cNvPr id="23555" name="Picture 18" descr="8503002_092934342184_2"/>
          <p:cNvPicPr>
            <a:picLocks noChangeAspect="1"/>
          </p:cNvPicPr>
          <p:nvPr/>
        </p:nvPicPr>
        <p:blipFill>
          <a:blip r:embed="rId2"/>
          <a:srcRect/>
          <a:stretch>
            <a:fillRect/>
          </a:stretch>
        </p:blipFill>
        <p:spPr>
          <a:xfrm>
            <a:off x="2381250" y="2971800"/>
            <a:ext cx="857250" cy="1219200"/>
          </a:xfrm>
          <a:prstGeom prst="rect">
            <a:avLst/>
          </a:prstGeom>
          <a:noFill/>
          <a:ln w="9525">
            <a:noFill/>
            <a:miter/>
          </a:ln>
        </p:spPr>
      </p:pic>
      <p:pic>
        <p:nvPicPr>
          <p:cNvPr id="23556" name="Picture 19" descr="8503002_162822612187_2"/>
          <p:cNvPicPr>
            <a:picLocks noChangeAspect="1"/>
          </p:cNvPicPr>
          <p:nvPr/>
        </p:nvPicPr>
        <p:blipFill>
          <a:blip r:embed="rId3"/>
          <a:srcRect/>
          <a:stretch>
            <a:fillRect/>
          </a:stretch>
        </p:blipFill>
        <p:spPr>
          <a:xfrm>
            <a:off x="2381250" y="5638800"/>
            <a:ext cx="914400" cy="1219200"/>
          </a:xfrm>
          <a:prstGeom prst="rect">
            <a:avLst/>
          </a:prstGeom>
          <a:noFill/>
          <a:ln w="9525">
            <a:noFill/>
            <a:miter/>
          </a:ln>
        </p:spPr>
      </p:pic>
      <p:pic>
        <p:nvPicPr>
          <p:cNvPr id="23557" name="Picture 20" descr="8503002_205341603118_2"/>
          <p:cNvPicPr>
            <a:picLocks noChangeAspect="1"/>
          </p:cNvPicPr>
          <p:nvPr/>
        </p:nvPicPr>
        <p:blipFill>
          <a:blip r:embed="rId4"/>
          <a:srcRect/>
          <a:stretch>
            <a:fillRect/>
          </a:stretch>
        </p:blipFill>
        <p:spPr>
          <a:xfrm>
            <a:off x="5638800" y="5638800"/>
            <a:ext cx="971550" cy="1219200"/>
          </a:xfrm>
          <a:prstGeom prst="rect">
            <a:avLst/>
          </a:prstGeom>
          <a:noFill/>
          <a:ln w="9525">
            <a:noFill/>
            <a:miter/>
          </a:ln>
        </p:spPr>
      </p:pic>
      <p:pic>
        <p:nvPicPr>
          <p:cNvPr id="23558" name="Picture 21" descr="8503002_205557401128_2"/>
          <p:cNvPicPr>
            <a:picLocks noChangeAspect="1"/>
          </p:cNvPicPr>
          <p:nvPr/>
        </p:nvPicPr>
        <p:blipFill>
          <a:blip r:embed="rId5"/>
          <a:srcRect/>
          <a:stretch>
            <a:fillRect/>
          </a:stretch>
        </p:blipFill>
        <p:spPr>
          <a:xfrm>
            <a:off x="8610600" y="5562600"/>
            <a:ext cx="1200150" cy="1295400"/>
          </a:xfrm>
          <a:prstGeom prst="rect">
            <a:avLst/>
          </a:prstGeom>
          <a:noFill/>
          <a:ln w="9525">
            <a:noFill/>
            <a:miter/>
          </a:ln>
        </p:spPr>
      </p:pic>
      <p:pic>
        <p:nvPicPr>
          <p:cNvPr id="23559" name="Picture 22" descr="8503002_205734719140_2"/>
          <p:cNvPicPr>
            <a:picLocks noChangeAspect="1"/>
          </p:cNvPicPr>
          <p:nvPr/>
        </p:nvPicPr>
        <p:blipFill>
          <a:blip r:embed="rId6"/>
          <a:srcRect/>
          <a:stretch>
            <a:fillRect/>
          </a:stretch>
        </p:blipFill>
        <p:spPr>
          <a:xfrm>
            <a:off x="5524500" y="0"/>
            <a:ext cx="1085850" cy="1143000"/>
          </a:xfrm>
          <a:prstGeom prst="rect">
            <a:avLst/>
          </a:prstGeom>
          <a:noFill/>
          <a:ln w="9525">
            <a:noFill/>
            <a:miter/>
          </a:ln>
        </p:spPr>
      </p:pic>
      <p:pic>
        <p:nvPicPr>
          <p:cNvPr id="23560" name="Picture 23" descr="8503002_205848189146_2"/>
          <p:cNvPicPr>
            <a:picLocks noChangeAspect="1"/>
          </p:cNvPicPr>
          <p:nvPr/>
        </p:nvPicPr>
        <p:blipFill>
          <a:blip r:embed="rId7"/>
          <a:srcRect/>
          <a:stretch>
            <a:fillRect/>
          </a:stretch>
        </p:blipFill>
        <p:spPr>
          <a:xfrm>
            <a:off x="8782050" y="0"/>
            <a:ext cx="1028700" cy="1143000"/>
          </a:xfrm>
          <a:prstGeom prst="rect">
            <a:avLst/>
          </a:prstGeom>
          <a:noFill/>
          <a:ln w="9525">
            <a:noFill/>
            <a:miter/>
          </a:ln>
        </p:spPr>
      </p:pic>
      <p:pic>
        <p:nvPicPr>
          <p:cNvPr id="23561" name="Picture 24" descr="8503002_212928631170_2"/>
          <p:cNvPicPr>
            <a:picLocks noChangeAspect="1"/>
          </p:cNvPicPr>
          <p:nvPr/>
        </p:nvPicPr>
        <p:blipFill>
          <a:blip r:embed="rId8"/>
          <a:srcRect/>
          <a:stretch>
            <a:fillRect/>
          </a:stretch>
        </p:blipFill>
        <p:spPr>
          <a:xfrm>
            <a:off x="8896350" y="2895600"/>
            <a:ext cx="914400" cy="1219200"/>
          </a:xfrm>
          <a:prstGeom prst="rect">
            <a:avLst/>
          </a:prstGeom>
          <a:noFill/>
          <a:ln w="9525">
            <a:noFill/>
            <a:miter/>
          </a:ln>
        </p:spPr>
      </p:pic>
      <p:grpSp>
        <p:nvGrpSpPr>
          <p:cNvPr id="23562" name="组合 25"/>
          <p:cNvGrpSpPr/>
          <p:nvPr/>
        </p:nvGrpSpPr>
        <p:grpSpPr>
          <a:xfrm rot="-5400000">
            <a:off x="1220788" y="1055688"/>
            <a:ext cx="2406650" cy="292100"/>
            <a:chOff x="0" y="1263891"/>
            <a:chExt cx="4067945" cy="291059"/>
          </a:xfrm>
        </p:grpSpPr>
        <p:cxnSp>
          <p:nvCxnSpPr>
            <p:cNvPr id="11" name="直接连接符 10"/>
            <p:cNvCxnSpPr/>
            <p:nvPr/>
          </p:nvCxnSpPr>
          <p:spPr>
            <a:xfrm>
              <a:off x="0" y="1263891"/>
              <a:ext cx="4067945"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590335" y="1408625"/>
              <a:ext cx="3491028" cy="0"/>
            </a:xfrm>
            <a:prstGeom prst="line">
              <a:avLst/>
            </a:prstGeom>
            <a:ln w="57150">
              <a:solidFill>
                <a:schemeClr val="bg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13" name="直接连接符 12"/>
            <p:cNvCxnSpPr/>
            <p:nvPr/>
          </p:nvCxnSpPr>
          <p:spPr>
            <a:xfrm>
              <a:off x="1078702" y="1554949"/>
              <a:ext cx="2989242" cy="0"/>
            </a:xfrm>
            <a:prstGeom prst="line">
              <a:avLst/>
            </a:prstGeom>
            <a:ln w="57150">
              <a:solidFill>
                <a:schemeClr val="tx1">
                  <a:lumMod val="65000"/>
                </a:schemeClr>
              </a:solidFill>
            </a:ln>
          </p:spPr>
          <p:style>
            <a:lnRef idx="3">
              <a:schemeClr val="accent1"/>
            </a:lnRef>
            <a:fillRef idx="0">
              <a:schemeClr val="accent1"/>
            </a:fillRef>
            <a:effectRef idx="2">
              <a:schemeClr val="accent1"/>
            </a:effectRef>
            <a:fontRef idx="minor">
              <a:schemeClr val="tx1"/>
            </a:fontRef>
          </p:style>
        </p:cxnSp>
      </p:grpSp>
      <p:grpSp>
        <p:nvGrpSpPr>
          <p:cNvPr id="23566" name="组合 16"/>
          <p:cNvGrpSpPr/>
          <p:nvPr/>
        </p:nvGrpSpPr>
        <p:grpSpPr>
          <a:xfrm rot="10800000">
            <a:off x="1506538" y="741363"/>
            <a:ext cx="4445000" cy="285750"/>
            <a:chOff x="0" y="979579"/>
            <a:chExt cx="4067944" cy="284312"/>
          </a:xfrm>
        </p:grpSpPr>
        <p:cxnSp>
          <p:nvCxnSpPr>
            <p:cNvPr id="15" name="直接连接符 14"/>
            <p:cNvCxnSpPr/>
            <p:nvPr/>
          </p:nvCxnSpPr>
          <p:spPr>
            <a:xfrm>
              <a:off x="0" y="1263891"/>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584040" y="1124894"/>
              <a:ext cx="3491167"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 name="直接连接符 16"/>
            <p:cNvCxnSpPr/>
            <p:nvPr/>
          </p:nvCxnSpPr>
          <p:spPr>
            <a:xfrm>
              <a:off x="1093987" y="979579"/>
              <a:ext cx="2988486"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23570" name="组合 17"/>
          <p:cNvGrpSpPr/>
          <p:nvPr/>
        </p:nvGrpSpPr>
        <p:grpSpPr>
          <a:xfrm rot="10800000">
            <a:off x="6140450" y="5930900"/>
            <a:ext cx="4548188" cy="317500"/>
            <a:chOff x="-12542" y="1235556"/>
            <a:chExt cx="4067944" cy="316367"/>
          </a:xfrm>
        </p:grpSpPr>
        <p:cxnSp>
          <p:nvCxnSpPr>
            <p:cNvPr id="20" name="直接连接符 19"/>
            <p:cNvCxnSpPr/>
            <p:nvPr/>
          </p:nvCxnSpPr>
          <p:spPr>
            <a:xfrm>
              <a:off x="-5442" y="1235556"/>
              <a:ext cx="4067943"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1" name="直接连接符 20"/>
            <p:cNvCxnSpPr/>
            <p:nvPr/>
          </p:nvCxnSpPr>
          <p:spPr>
            <a:xfrm>
              <a:off x="-5442" y="1407976"/>
              <a:ext cx="3491474" cy="0"/>
            </a:xfrm>
            <a:prstGeom prst="line">
              <a:avLst/>
            </a:prstGeom>
            <a:ln w="57150">
              <a:solidFill>
                <a:schemeClr val="bg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22" name="直接连接符 21"/>
            <p:cNvCxnSpPr/>
            <p:nvPr/>
          </p:nvCxnSpPr>
          <p:spPr>
            <a:xfrm>
              <a:off x="-12542" y="1551923"/>
              <a:ext cx="2987418" cy="0"/>
            </a:xfrm>
            <a:prstGeom prst="line">
              <a:avLst/>
            </a:prstGeom>
            <a:ln w="57150">
              <a:solidFill>
                <a:schemeClr val="tx1">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23574" name="组合 21"/>
          <p:cNvGrpSpPr/>
          <p:nvPr/>
        </p:nvGrpSpPr>
        <p:grpSpPr>
          <a:xfrm rot="-5400000">
            <a:off x="8656638" y="5545138"/>
            <a:ext cx="2359025" cy="282575"/>
            <a:chOff x="0" y="980728"/>
            <a:chExt cx="4067944" cy="283163"/>
          </a:xfrm>
        </p:grpSpPr>
        <p:cxnSp>
          <p:nvCxnSpPr>
            <p:cNvPr id="24" name="直接连接符 23"/>
            <p:cNvCxnSpPr/>
            <p:nvPr/>
          </p:nvCxnSpPr>
          <p:spPr>
            <a:xfrm>
              <a:off x="-1" y="1263890"/>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25" name="直接连接符 24"/>
            <p:cNvCxnSpPr/>
            <p:nvPr/>
          </p:nvCxnSpPr>
          <p:spPr>
            <a:xfrm>
              <a:off x="-2" y="1125491"/>
              <a:ext cx="3492679"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a:off x="-2" y="980727"/>
              <a:ext cx="2988638"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sp>
        <p:nvSpPr>
          <p:cNvPr id="27" name="TextBox 26"/>
          <p:cNvSpPr txBox="1"/>
          <p:nvPr/>
        </p:nvSpPr>
        <p:spPr>
          <a:xfrm>
            <a:off x="5810250" y="-395287"/>
            <a:ext cx="5543550" cy="1554480"/>
          </a:xfrm>
          <a:prstGeom prst="rect">
            <a:avLst/>
          </a:prstGeom>
          <a:noFill/>
          <a:ln w="9525">
            <a:noFill/>
            <a:miter/>
          </a:ln>
        </p:spPr>
        <p:txBody>
          <a:bodyPr anchor="t">
            <a:spAutoFit/>
          </a:bodyPr>
          <a:p>
            <a:pPr lvl="0"/>
            <a:r>
              <a:rPr lang="zh-CN" altLang="en-US" sz="9600" dirty="0">
                <a:latin typeface="微软雅黑" pitchFamily="34" charset="-122"/>
                <a:ea typeface="方正舒体" pitchFamily="2" charset="-122"/>
              </a:rPr>
              <a:t>藏</a:t>
            </a:r>
            <a:r>
              <a:rPr lang="zh-CN" altLang="en-US" sz="6000" dirty="0">
                <a:latin typeface="微软雅黑" pitchFamily="34" charset="-122"/>
                <a:ea typeface="微软雅黑" pitchFamily="34" charset="-122"/>
              </a:rPr>
              <a:t>药渊源</a:t>
            </a:r>
            <a:endParaRPr lang="zh-CN" altLang="en-US" sz="6000" dirty="0">
              <a:latin typeface="微软雅黑" pitchFamily="34" charset="-122"/>
              <a:ea typeface="微软雅黑" pitchFamily="34" charset="-122"/>
            </a:endParaRPr>
          </a:p>
        </p:txBody>
      </p:sp>
      <p:pic>
        <p:nvPicPr>
          <p:cNvPr id="23579" name="Picture 4" descr="u=4097114374,4085972342&amp;fm=52&amp;gp=0_副本"/>
          <p:cNvPicPr>
            <a:picLocks noChangeAspect="1"/>
          </p:cNvPicPr>
          <p:nvPr/>
        </p:nvPicPr>
        <p:blipFill>
          <a:blip r:embed="rId9"/>
          <a:srcRect/>
          <a:stretch>
            <a:fillRect/>
          </a:stretch>
        </p:blipFill>
        <p:spPr>
          <a:xfrm>
            <a:off x="7104063" y="1717675"/>
            <a:ext cx="2230437" cy="3840163"/>
          </a:xfrm>
          <a:prstGeom prst="rect">
            <a:avLst/>
          </a:prstGeom>
          <a:noFill/>
          <a:ln w="9525">
            <a:noFill/>
            <a:miter/>
          </a:ln>
        </p:spPr>
      </p:pic>
      <p:sp>
        <p:nvSpPr>
          <p:cNvPr id="29" name="TextBox 28"/>
          <p:cNvSpPr txBox="1"/>
          <p:nvPr/>
        </p:nvSpPr>
        <p:spPr>
          <a:xfrm>
            <a:off x="2881313" y="1658938"/>
            <a:ext cx="3910013" cy="4386580"/>
          </a:xfrm>
          <a:prstGeom prst="rect">
            <a:avLst/>
          </a:prstGeom>
          <a:noFill/>
        </p:spPr>
        <p:txBody>
          <a:bodyPr>
            <a:spAutoFit/>
          </a:bodyPr>
          <a:lstStyle/>
          <a:p>
            <a:pPr marL="0" marR="0" lvl="0" indent="0" algn="l" defTabSz="914400" rtl="0" eaLnBrk="1" latinLnBrk="0" hangingPunct="1">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藏 </a:t>
            </a:r>
            <a:r>
              <a:rPr kumimoji="0" lang="zh-CN" altLang="en-US" sz="3600" b="1" i="0" u="none" strike="noStrike" kern="1200" cap="none" spc="0" normalizeH="0" baseline="0" noProof="0" dirty="0">
                <a:ln>
                  <a:noFill/>
                </a:ln>
                <a:solidFill>
                  <a:schemeClr val="bg1">
                    <a:lumMod val="95000"/>
                    <a:lumOff val="5000"/>
                  </a:schemeClr>
                </a:solidFill>
                <a:effectLst/>
                <a:uLnTx/>
                <a:uFillTx/>
                <a:latin typeface="微软雅黑" pitchFamily="34" charset="-122"/>
                <a:ea typeface="微软雅黑" pitchFamily="34" charset="-122"/>
                <a:cs typeface="+mn-cs"/>
              </a:rPr>
              <a:t>医药</a:t>
            </a:r>
            <a:endParaRPr kumimoji="0" lang="zh-CN" altLang="en-US" sz="3600" b="1" i="0" u="none" strike="noStrike" kern="1200" cap="none" spc="0" normalizeH="0" baseline="0" noProof="0" dirty="0">
              <a:ln>
                <a:noFill/>
              </a:ln>
              <a:solidFill>
                <a:schemeClr val="bg1">
                  <a:lumMod val="95000"/>
                  <a:lumOff val="5000"/>
                </a:schemeClr>
              </a:solidFill>
              <a:effectLst/>
              <a:uLnTx/>
              <a:uFillTx/>
              <a:latin typeface="微软雅黑" pitchFamily="34" charset="-122"/>
              <a:ea typeface="微软雅黑" pitchFamily="34" charset="-122"/>
              <a:cs typeface="+mn-cs"/>
            </a:endParaRPr>
          </a:p>
          <a:p>
            <a:pPr marL="0" marR="0" lvl="0" indent="0" algn="l"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lumMod val="95000"/>
                    <a:lumOff val="5000"/>
                  </a:schemeClr>
                </a:solidFill>
                <a:effectLst/>
                <a:uLnTx/>
                <a:uFillTx/>
                <a:latin typeface="微软雅黑" pitchFamily="34" charset="-122"/>
                <a:ea typeface="微软雅黑" pitchFamily="34" charset="-122"/>
                <a:cs typeface="+mn-cs"/>
              </a:rPr>
              <a:t>       </a:t>
            </a:r>
            <a:r>
              <a:rPr kumimoji="0" lang="zh-CN" altLang="en-US" sz="28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是中华医学宝库中一颗璀璨的明珠。 世世代代生活在雪域高原的藏族人民在与自然和各种疾病进行斗争中，积累了治疗各种疾病的经验，形成了独具特色的藏医药学体系。</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 pos="100000">
              <a:srgbClr val="FFEBFA">
                <a:alpha val="100000"/>
              </a:srgbClr>
            </a:gs>
            <a:gs pos="100000">
              <a:srgbClr val="FFEBFA"/>
            </a:gs>
          </a:gsLst>
          <a:lin ang="5400000"/>
          <a:tileRect/>
        </a:gradFill>
        <a:effectLst/>
      </p:bgPr>
    </p:bg>
    <p:spTree>
      <p:nvGrpSpPr>
        <p:cNvPr id="1" name=""/>
        <p:cNvGrpSpPr/>
        <p:nvPr/>
      </p:nvGrpSpPr>
      <p:grpSpPr/>
      <p:sp>
        <p:nvSpPr>
          <p:cNvPr id="30" name="矩形 29"/>
          <p:cNvSpPr/>
          <p:nvPr/>
        </p:nvSpPr>
        <p:spPr>
          <a:xfrm>
            <a:off x="1524000" y="0"/>
            <a:ext cx="9156700" cy="1076325"/>
          </a:xfrm>
          <a:prstGeom prst="rect">
            <a:avLst/>
          </a:prstGeom>
          <a:solidFill>
            <a:srgbClr val="92D05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4579" name="组合 16"/>
          <p:cNvGrpSpPr/>
          <p:nvPr/>
        </p:nvGrpSpPr>
        <p:grpSpPr>
          <a:xfrm rot="10800000">
            <a:off x="1506538" y="741363"/>
            <a:ext cx="4445000" cy="285750"/>
            <a:chOff x="0" y="979579"/>
            <a:chExt cx="4067944" cy="284312"/>
          </a:xfrm>
        </p:grpSpPr>
        <p:cxnSp>
          <p:nvCxnSpPr>
            <p:cNvPr id="5" name="直接连接符 4"/>
            <p:cNvCxnSpPr/>
            <p:nvPr/>
          </p:nvCxnSpPr>
          <p:spPr>
            <a:xfrm>
              <a:off x="0" y="1263891"/>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6" name="直接连接符 5"/>
            <p:cNvCxnSpPr/>
            <p:nvPr/>
          </p:nvCxnSpPr>
          <p:spPr>
            <a:xfrm>
              <a:off x="584040" y="1124894"/>
              <a:ext cx="3491167"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1093987" y="979579"/>
              <a:ext cx="2988486"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24583" name="组合 17"/>
          <p:cNvGrpSpPr/>
          <p:nvPr/>
        </p:nvGrpSpPr>
        <p:grpSpPr>
          <a:xfrm rot="10800000">
            <a:off x="-1897062" y="5930900"/>
            <a:ext cx="12585700" cy="317500"/>
            <a:chOff x="-12542" y="1235556"/>
            <a:chExt cx="4067944" cy="316367"/>
          </a:xfrm>
        </p:grpSpPr>
        <p:cxnSp>
          <p:nvCxnSpPr>
            <p:cNvPr id="19" name="直接连接符 18"/>
            <p:cNvCxnSpPr/>
            <p:nvPr/>
          </p:nvCxnSpPr>
          <p:spPr>
            <a:xfrm>
              <a:off x="-12542" y="1235556"/>
              <a:ext cx="4067944"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0" name="直接连接符 19"/>
            <p:cNvCxnSpPr/>
            <p:nvPr/>
          </p:nvCxnSpPr>
          <p:spPr>
            <a:xfrm>
              <a:off x="-9976" y="1407976"/>
              <a:ext cx="3491720" cy="0"/>
            </a:xfrm>
            <a:prstGeom prst="line">
              <a:avLst/>
            </a:prstGeom>
            <a:ln w="57150">
              <a:solidFill>
                <a:schemeClr val="bg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21" name="直接连接符 20"/>
            <p:cNvCxnSpPr/>
            <p:nvPr/>
          </p:nvCxnSpPr>
          <p:spPr>
            <a:xfrm>
              <a:off x="-9976" y="1551923"/>
              <a:ext cx="2987845" cy="0"/>
            </a:xfrm>
            <a:prstGeom prst="line">
              <a:avLst/>
            </a:prstGeom>
            <a:ln w="57150">
              <a:solidFill>
                <a:schemeClr val="tx1">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24587" name="组合 21"/>
          <p:cNvGrpSpPr/>
          <p:nvPr/>
        </p:nvGrpSpPr>
        <p:grpSpPr>
          <a:xfrm rot="-5400000">
            <a:off x="8656638" y="5545138"/>
            <a:ext cx="2359025" cy="282575"/>
            <a:chOff x="0" y="980728"/>
            <a:chExt cx="4067944" cy="283163"/>
          </a:xfrm>
        </p:grpSpPr>
        <p:cxnSp>
          <p:nvCxnSpPr>
            <p:cNvPr id="23" name="直接连接符 22"/>
            <p:cNvCxnSpPr/>
            <p:nvPr/>
          </p:nvCxnSpPr>
          <p:spPr>
            <a:xfrm>
              <a:off x="-1" y="1263890"/>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24" name="直接连接符 23"/>
            <p:cNvCxnSpPr/>
            <p:nvPr/>
          </p:nvCxnSpPr>
          <p:spPr>
            <a:xfrm>
              <a:off x="-2" y="1125491"/>
              <a:ext cx="3492679"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25" name="直接连接符 24"/>
            <p:cNvCxnSpPr/>
            <p:nvPr/>
          </p:nvCxnSpPr>
          <p:spPr>
            <a:xfrm>
              <a:off x="-2" y="980727"/>
              <a:ext cx="2988638"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24591" name="组合 25"/>
          <p:cNvGrpSpPr/>
          <p:nvPr/>
        </p:nvGrpSpPr>
        <p:grpSpPr>
          <a:xfrm rot="-5400000">
            <a:off x="1220788" y="1055688"/>
            <a:ext cx="2406650" cy="292100"/>
            <a:chOff x="0" y="1263891"/>
            <a:chExt cx="4067945" cy="291059"/>
          </a:xfrm>
        </p:grpSpPr>
        <p:cxnSp>
          <p:nvCxnSpPr>
            <p:cNvPr id="27" name="直接连接符 26"/>
            <p:cNvCxnSpPr/>
            <p:nvPr/>
          </p:nvCxnSpPr>
          <p:spPr>
            <a:xfrm>
              <a:off x="0" y="1263891"/>
              <a:ext cx="4067945"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8" name="直接连接符 27"/>
            <p:cNvCxnSpPr/>
            <p:nvPr/>
          </p:nvCxnSpPr>
          <p:spPr>
            <a:xfrm>
              <a:off x="590335" y="1408625"/>
              <a:ext cx="3491028" cy="0"/>
            </a:xfrm>
            <a:prstGeom prst="line">
              <a:avLst/>
            </a:prstGeom>
            <a:ln w="57150">
              <a:solidFill>
                <a:schemeClr val="bg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29" name="直接连接符 28"/>
            <p:cNvCxnSpPr/>
            <p:nvPr/>
          </p:nvCxnSpPr>
          <p:spPr>
            <a:xfrm>
              <a:off x="1078702" y="1554949"/>
              <a:ext cx="2989242" cy="0"/>
            </a:xfrm>
            <a:prstGeom prst="line">
              <a:avLst/>
            </a:prstGeom>
            <a:ln w="57150">
              <a:solidFill>
                <a:schemeClr val="tx1">
                  <a:lumMod val="65000"/>
                </a:schemeClr>
              </a:solidFill>
            </a:ln>
          </p:spPr>
          <p:style>
            <a:lnRef idx="3">
              <a:schemeClr val="accent1"/>
            </a:lnRef>
            <a:fillRef idx="0">
              <a:schemeClr val="accent1"/>
            </a:fillRef>
            <a:effectRef idx="2">
              <a:schemeClr val="accent1"/>
            </a:effectRef>
            <a:fontRef idx="minor">
              <a:schemeClr val="tx1"/>
            </a:fontRef>
          </p:style>
        </p:cxnSp>
      </p:grpSp>
      <p:sp>
        <p:nvSpPr>
          <p:cNvPr id="40" name="TextBox 39"/>
          <p:cNvSpPr txBox="1"/>
          <p:nvPr/>
        </p:nvSpPr>
        <p:spPr>
          <a:xfrm>
            <a:off x="3568700" y="2924175"/>
            <a:ext cx="5080000" cy="245681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l" defTabSz="914400" rtl="0" eaLnBrk="1" latinLnBrk="0" hangingPunct="1">
              <a:lnSpc>
                <a:spcPts val="31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远古时代，生活在西藏高原的居民在同大自然作斗争中逐步认识到了一些植物的性能及其用于治疗的经验；在狩猎过程中，又逐渐知道了一些动物的药理作用。相传在公元前三世纪，就有了“有毒就有药”的说法。</a:t>
            </a:r>
          </a:p>
        </p:txBody>
      </p:sp>
      <p:sp>
        <p:nvSpPr>
          <p:cNvPr id="3" name="TextBox 2"/>
          <p:cNvSpPr txBox="1"/>
          <p:nvPr/>
        </p:nvSpPr>
        <p:spPr>
          <a:xfrm>
            <a:off x="5040313" y="1593850"/>
            <a:ext cx="2051050" cy="67881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0" marR="0" lvl="0" indent="0" algn="l" defTabSz="914400" rtl="0" eaLnBrk="1" latinLnBrk="0" hangingPunct="1">
              <a:spcBef>
                <a:spcPts val="0"/>
              </a:spcBef>
              <a:spcAft>
                <a:spcPts val="0"/>
              </a:spcAft>
              <a:buClrTx/>
              <a:buSzTx/>
              <a:buFontTx/>
              <a:buNone/>
              <a:defRPr/>
            </a:pPr>
            <a:r>
              <a:rPr kumimoji="0" lang="zh-CN" altLang="en-US" sz="36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远古起源</a:t>
            </a:r>
          </a:p>
        </p:txBody>
      </p:sp>
      <p:sp>
        <p:nvSpPr>
          <p:cNvPr id="24597" name="TextBox 30"/>
          <p:cNvSpPr txBox="1"/>
          <p:nvPr/>
        </p:nvSpPr>
        <p:spPr>
          <a:xfrm>
            <a:off x="5810250" y="-395287"/>
            <a:ext cx="5543550" cy="1554480"/>
          </a:xfrm>
          <a:prstGeom prst="rect">
            <a:avLst/>
          </a:prstGeom>
          <a:noFill/>
          <a:ln w="9525">
            <a:noFill/>
            <a:miter/>
          </a:ln>
        </p:spPr>
        <p:txBody>
          <a:bodyPr anchor="t">
            <a:spAutoFit/>
          </a:bodyPr>
          <a:p>
            <a:pPr lvl="0"/>
            <a:r>
              <a:rPr lang="zh-CN" altLang="en-US" sz="9600" dirty="0">
                <a:latin typeface="微软雅黑" pitchFamily="34" charset="-122"/>
                <a:ea typeface="方正舒体" pitchFamily="2" charset="-122"/>
              </a:rPr>
              <a:t>藏</a:t>
            </a:r>
            <a:r>
              <a:rPr lang="zh-CN" altLang="en-US" sz="6000" dirty="0">
                <a:latin typeface="微软雅黑" pitchFamily="34" charset="-122"/>
                <a:ea typeface="微软雅黑" pitchFamily="34" charset="-122"/>
              </a:rPr>
              <a:t>药渊源</a:t>
            </a:r>
            <a:endParaRPr lang="zh-CN" altLang="en-US" sz="6000" dirty="0">
              <a:latin typeface="微软雅黑" pitchFamily="34" charset="-122"/>
              <a:ea typeface="微软雅黑" pitchFamily="34" charset="-122"/>
            </a:endParaRPr>
          </a:p>
        </p:txBody>
      </p:sp>
      <p:cxnSp>
        <p:nvCxnSpPr>
          <p:cNvPr id="14" name="直接箭头连接符 13"/>
          <p:cNvCxnSpPr/>
          <p:nvPr/>
        </p:nvCxnSpPr>
        <p:spPr>
          <a:xfrm>
            <a:off x="7092950" y="1917700"/>
            <a:ext cx="4260850" cy="0"/>
          </a:xfrm>
          <a:prstGeom prst="straightConnector1">
            <a:avLst/>
          </a:prstGeom>
          <a:ln w="57150">
            <a:solidFill>
              <a:srgbClr val="9A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 pos="100000">
              <a:srgbClr val="FFEBFA">
                <a:alpha val="100000"/>
              </a:srgbClr>
            </a:gs>
            <a:gs pos="100000">
              <a:srgbClr val="FFEBFA"/>
            </a:gs>
          </a:gsLst>
          <a:lin ang="5400000"/>
          <a:tileRect/>
        </a:gradFill>
        <a:effectLst/>
      </p:bgPr>
    </p:bg>
    <p:spTree>
      <p:nvGrpSpPr>
        <p:cNvPr id="1" name=""/>
        <p:cNvGrpSpPr/>
        <p:nvPr/>
      </p:nvGrpSpPr>
      <p:grpSpPr/>
      <p:cxnSp>
        <p:nvCxnSpPr>
          <p:cNvPr id="14" name="直接箭头连接符 13"/>
          <p:cNvCxnSpPr/>
          <p:nvPr/>
        </p:nvCxnSpPr>
        <p:spPr>
          <a:xfrm flipV="1">
            <a:off x="1438275" y="1887538"/>
            <a:ext cx="1866900" cy="30163"/>
          </a:xfrm>
          <a:prstGeom prst="straightConnector1">
            <a:avLst/>
          </a:prstGeom>
          <a:ln w="57150">
            <a:solidFill>
              <a:srgbClr val="9A0000"/>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524000" y="0"/>
            <a:ext cx="9324975" cy="1076325"/>
          </a:xfrm>
          <a:prstGeom prst="rect">
            <a:avLst/>
          </a:prstGeom>
          <a:solidFill>
            <a:srgbClr val="92D05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5604" name="组合 16"/>
          <p:cNvGrpSpPr/>
          <p:nvPr/>
        </p:nvGrpSpPr>
        <p:grpSpPr>
          <a:xfrm rot="10800000">
            <a:off x="1506538" y="741363"/>
            <a:ext cx="4445000" cy="285750"/>
            <a:chOff x="0" y="979579"/>
            <a:chExt cx="4067944" cy="284312"/>
          </a:xfrm>
        </p:grpSpPr>
        <p:cxnSp>
          <p:nvCxnSpPr>
            <p:cNvPr id="5" name="直接连接符 4"/>
            <p:cNvCxnSpPr/>
            <p:nvPr/>
          </p:nvCxnSpPr>
          <p:spPr>
            <a:xfrm>
              <a:off x="0" y="1263891"/>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6" name="直接连接符 5"/>
            <p:cNvCxnSpPr/>
            <p:nvPr/>
          </p:nvCxnSpPr>
          <p:spPr>
            <a:xfrm>
              <a:off x="584040" y="1124894"/>
              <a:ext cx="3491167"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1093987" y="979579"/>
              <a:ext cx="2988486"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25608" name="组合 17"/>
          <p:cNvGrpSpPr/>
          <p:nvPr/>
        </p:nvGrpSpPr>
        <p:grpSpPr>
          <a:xfrm rot="10800000">
            <a:off x="-1897062" y="5930900"/>
            <a:ext cx="12585700" cy="317500"/>
            <a:chOff x="-12542" y="1235556"/>
            <a:chExt cx="4067944" cy="316367"/>
          </a:xfrm>
        </p:grpSpPr>
        <p:cxnSp>
          <p:nvCxnSpPr>
            <p:cNvPr id="19" name="直接连接符 18"/>
            <p:cNvCxnSpPr/>
            <p:nvPr/>
          </p:nvCxnSpPr>
          <p:spPr>
            <a:xfrm>
              <a:off x="-12542" y="1235556"/>
              <a:ext cx="4067944"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0" name="直接连接符 19"/>
            <p:cNvCxnSpPr/>
            <p:nvPr/>
          </p:nvCxnSpPr>
          <p:spPr>
            <a:xfrm>
              <a:off x="-9976" y="1407976"/>
              <a:ext cx="3491720" cy="0"/>
            </a:xfrm>
            <a:prstGeom prst="line">
              <a:avLst/>
            </a:prstGeom>
            <a:ln w="57150">
              <a:solidFill>
                <a:schemeClr val="bg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21" name="直接连接符 20"/>
            <p:cNvCxnSpPr/>
            <p:nvPr/>
          </p:nvCxnSpPr>
          <p:spPr>
            <a:xfrm>
              <a:off x="-9976" y="1551923"/>
              <a:ext cx="2987845" cy="0"/>
            </a:xfrm>
            <a:prstGeom prst="line">
              <a:avLst/>
            </a:prstGeom>
            <a:ln w="57150">
              <a:solidFill>
                <a:schemeClr val="tx1">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25612" name="组合 21"/>
          <p:cNvGrpSpPr/>
          <p:nvPr/>
        </p:nvGrpSpPr>
        <p:grpSpPr>
          <a:xfrm rot="-5400000">
            <a:off x="8656638" y="5545138"/>
            <a:ext cx="2359025" cy="282575"/>
            <a:chOff x="0" y="980728"/>
            <a:chExt cx="4067944" cy="283163"/>
          </a:xfrm>
        </p:grpSpPr>
        <p:cxnSp>
          <p:nvCxnSpPr>
            <p:cNvPr id="23" name="直接连接符 22"/>
            <p:cNvCxnSpPr/>
            <p:nvPr/>
          </p:nvCxnSpPr>
          <p:spPr>
            <a:xfrm>
              <a:off x="-1" y="1263890"/>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24" name="直接连接符 23"/>
            <p:cNvCxnSpPr/>
            <p:nvPr/>
          </p:nvCxnSpPr>
          <p:spPr>
            <a:xfrm>
              <a:off x="-2" y="1125491"/>
              <a:ext cx="3492679"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25" name="直接连接符 24"/>
            <p:cNvCxnSpPr/>
            <p:nvPr/>
          </p:nvCxnSpPr>
          <p:spPr>
            <a:xfrm>
              <a:off x="-2" y="980727"/>
              <a:ext cx="2988638"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25616" name="组合 25"/>
          <p:cNvGrpSpPr/>
          <p:nvPr/>
        </p:nvGrpSpPr>
        <p:grpSpPr>
          <a:xfrm rot="-5400000">
            <a:off x="1220788" y="1055688"/>
            <a:ext cx="2406650" cy="292100"/>
            <a:chOff x="0" y="1263891"/>
            <a:chExt cx="4067945" cy="291059"/>
          </a:xfrm>
        </p:grpSpPr>
        <p:cxnSp>
          <p:nvCxnSpPr>
            <p:cNvPr id="27" name="直接连接符 26"/>
            <p:cNvCxnSpPr/>
            <p:nvPr/>
          </p:nvCxnSpPr>
          <p:spPr>
            <a:xfrm>
              <a:off x="0" y="1263891"/>
              <a:ext cx="4067945"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8" name="直接连接符 27"/>
            <p:cNvCxnSpPr/>
            <p:nvPr/>
          </p:nvCxnSpPr>
          <p:spPr>
            <a:xfrm>
              <a:off x="590335" y="1408625"/>
              <a:ext cx="3491028" cy="0"/>
            </a:xfrm>
            <a:prstGeom prst="line">
              <a:avLst/>
            </a:prstGeom>
            <a:ln w="57150">
              <a:solidFill>
                <a:schemeClr val="bg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29" name="直接连接符 28"/>
            <p:cNvCxnSpPr/>
            <p:nvPr/>
          </p:nvCxnSpPr>
          <p:spPr>
            <a:xfrm>
              <a:off x="1078702" y="1554949"/>
              <a:ext cx="2989242" cy="0"/>
            </a:xfrm>
            <a:prstGeom prst="line">
              <a:avLst/>
            </a:prstGeom>
            <a:ln w="57150">
              <a:solidFill>
                <a:schemeClr val="tx1">
                  <a:lumMod val="65000"/>
                </a:schemeClr>
              </a:solidFill>
            </a:ln>
          </p:spPr>
          <p:style>
            <a:lnRef idx="3">
              <a:schemeClr val="accent1"/>
            </a:lnRef>
            <a:fillRef idx="0">
              <a:schemeClr val="accent1"/>
            </a:fillRef>
            <a:effectRef idx="2">
              <a:schemeClr val="accent1"/>
            </a:effectRef>
            <a:fontRef idx="minor">
              <a:schemeClr val="tx1"/>
            </a:fontRef>
          </p:style>
        </p:cxnSp>
      </p:grpSp>
      <p:sp>
        <p:nvSpPr>
          <p:cNvPr id="40" name="TextBox 39"/>
          <p:cNvSpPr txBox="1"/>
          <p:nvPr/>
        </p:nvSpPr>
        <p:spPr>
          <a:xfrm>
            <a:off x="2998788" y="2924175"/>
            <a:ext cx="2654300" cy="2456815"/>
          </a:xfrm>
          <a:prstGeom prst="rect">
            <a:avLst/>
          </a:prstGeom>
          <a:gradFill flip="none" rotWithShape="1">
            <a:gsLst>
              <a:gs pos="51000">
                <a:srgbClr val="F7A037"/>
              </a:gs>
              <a:gs pos="0">
                <a:srgbClr val="F5A365"/>
              </a:gs>
              <a:gs pos="84000">
                <a:srgbClr val="FC7A18"/>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l" defTabSz="914400" rtl="0" eaLnBrk="1" latinLnBrk="0" hangingPunct="1">
              <a:lnSpc>
                <a:spcPts val="31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天竺的著名医学家碧棋嘎齐和碧拉孜入藏，传播了</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脉经</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药物经</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治伤经</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等五部医典。</a:t>
            </a:r>
          </a:p>
        </p:txBody>
      </p:sp>
      <p:sp>
        <p:nvSpPr>
          <p:cNvPr id="3" name="TextBox 2"/>
          <p:cNvSpPr txBox="1"/>
          <p:nvPr/>
        </p:nvSpPr>
        <p:spPr>
          <a:xfrm>
            <a:off x="3300413" y="1609725"/>
            <a:ext cx="2051050" cy="613410"/>
          </a:xfrm>
          <a:prstGeom prst="rect">
            <a:avLst/>
          </a:prstGeom>
          <a:solidFill>
            <a:srgbClr val="FC7A18"/>
          </a:solidFill>
        </p:spPr>
        <p:style>
          <a:lnRef idx="0">
            <a:schemeClr val="accent1"/>
          </a:lnRef>
          <a:fillRef idx="3">
            <a:schemeClr val="accent1"/>
          </a:fillRef>
          <a:effectRef idx="3">
            <a:schemeClr val="accent1"/>
          </a:effectRef>
          <a:fontRef idx="minor">
            <a:schemeClr val="lt1"/>
          </a:fontRef>
        </p:style>
        <p:txBody>
          <a:bodyPr>
            <a:spAutoFit/>
          </a:bodyPr>
          <a:lstStyle/>
          <a:p>
            <a:pPr marL="0" marR="0" lvl="0" indent="0" algn="l" defTabSz="914400" rtl="0" eaLnBrk="1" latinLnBrk="0" hangingPunct="1">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公元</a:t>
            </a:r>
            <a:r>
              <a:rPr kumimoji="0" lang="en-US" altLang="zh-CN" sz="32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r>
              <a:rPr kumimoji="0" lang="zh-CN" altLang="en-US" sz="32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世纪</a:t>
            </a:r>
          </a:p>
        </p:txBody>
      </p:sp>
      <p:sp>
        <p:nvSpPr>
          <p:cNvPr id="25622" name="TextBox 30"/>
          <p:cNvSpPr txBox="1"/>
          <p:nvPr/>
        </p:nvSpPr>
        <p:spPr>
          <a:xfrm>
            <a:off x="5810250" y="-395287"/>
            <a:ext cx="5543550" cy="1554480"/>
          </a:xfrm>
          <a:prstGeom prst="rect">
            <a:avLst/>
          </a:prstGeom>
          <a:noFill/>
          <a:ln w="9525">
            <a:noFill/>
            <a:miter/>
          </a:ln>
        </p:spPr>
        <p:txBody>
          <a:bodyPr anchor="t">
            <a:spAutoFit/>
          </a:bodyPr>
          <a:p>
            <a:pPr lvl="0"/>
            <a:r>
              <a:rPr lang="zh-CN" altLang="en-US" sz="9600" dirty="0">
                <a:solidFill>
                  <a:srgbClr val="FFFFFF"/>
                </a:solidFill>
                <a:latin typeface="微软雅黑" pitchFamily="34" charset="-122"/>
                <a:ea typeface="方正舒体" pitchFamily="2" charset="-122"/>
              </a:rPr>
              <a:t>藏</a:t>
            </a:r>
            <a:r>
              <a:rPr lang="zh-CN" altLang="en-US" sz="6000" dirty="0">
                <a:solidFill>
                  <a:srgbClr val="FFFFFF"/>
                </a:solidFill>
                <a:latin typeface="微软雅黑" pitchFamily="34" charset="-122"/>
                <a:ea typeface="微软雅黑" pitchFamily="34" charset="-122"/>
              </a:rPr>
              <a:t>药渊源</a:t>
            </a:r>
            <a:endParaRPr lang="zh-CN" altLang="en-US" sz="6000" dirty="0">
              <a:solidFill>
                <a:srgbClr val="FFFFFF"/>
              </a:solidFill>
              <a:latin typeface="微软雅黑" pitchFamily="34" charset="-122"/>
              <a:ea typeface="微软雅黑" pitchFamily="34" charset="-122"/>
            </a:endParaRPr>
          </a:p>
        </p:txBody>
      </p:sp>
      <p:cxnSp>
        <p:nvCxnSpPr>
          <p:cNvPr id="32" name="直接箭头连接符 31"/>
          <p:cNvCxnSpPr/>
          <p:nvPr/>
        </p:nvCxnSpPr>
        <p:spPr>
          <a:xfrm flipV="1">
            <a:off x="5351463" y="1917700"/>
            <a:ext cx="1371600" cy="0"/>
          </a:xfrm>
          <a:prstGeom prst="straightConnector1">
            <a:avLst/>
          </a:prstGeom>
          <a:ln w="57150">
            <a:solidFill>
              <a:srgbClr val="9A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723063" y="1625600"/>
            <a:ext cx="2052638" cy="61341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marL="0" marR="0" lvl="0" indent="0" algn="l" defTabSz="914400" rtl="0" eaLnBrk="1" latinLnBrk="0" hangingPunct="1">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公元</a:t>
            </a:r>
            <a:r>
              <a:rPr kumimoji="0" lang="en-US" altLang="zh-CN" sz="32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6</a:t>
            </a:r>
            <a:r>
              <a:rPr kumimoji="0" lang="zh-CN" altLang="en-US" sz="32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世纪</a:t>
            </a:r>
          </a:p>
        </p:txBody>
      </p:sp>
      <p:cxnSp>
        <p:nvCxnSpPr>
          <p:cNvPr id="34" name="直接箭头连接符 33"/>
          <p:cNvCxnSpPr/>
          <p:nvPr/>
        </p:nvCxnSpPr>
        <p:spPr>
          <a:xfrm>
            <a:off x="8775700" y="1917700"/>
            <a:ext cx="2433638" cy="0"/>
          </a:xfrm>
          <a:prstGeom prst="straightConnector1">
            <a:avLst/>
          </a:prstGeom>
          <a:ln w="57150">
            <a:solidFill>
              <a:srgbClr val="9A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13463" y="2930525"/>
            <a:ext cx="3273425" cy="2456815"/>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marL="0" marR="0" lvl="0" indent="0" algn="l" defTabSz="914400" rtl="0" eaLnBrk="1" latinLnBrk="0" hangingPunct="1">
              <a:lnSpc>
                <a:spcPts val="31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文成公主入藏，带来了“四百零四种病方，五种诊断法，六种医疗器械”以及四种医学论著如</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门介钦莫</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（即</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医学大全</a:t>
            </a:r>
            <a:r>
              <a:rPr kumimoji="0" lang="en-US" altLang="zh-CN"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）等。</a:t>
            </a:r>
          </a:p>
        </p:txBody>
      </p:sp>
      <p:sp>
        <p:nvSpPr>
          <p:cNvPr id="25627" name="TextBox 11"/>
          <p:cNvSpPr/>
          <p:nvPr/>
        </p:nvSpPr>
        <p:spPr>
          <a:xfrm>
            <a:off x="1271588" y="-315912"/>
            <a:ext cx="1296987" cy="1188720"/>
          </a:xfrm>
          <a:prstGeom prst="rect">
            <a:avLst/>
          </a:prstGeom>
          <a:noFill/>
          <a:ln w="9525">
            <a:noFill/>
            <a:miter/>
          </a:ln>
        </p:spPr>
        <p:txBody>
          <a:bodyPr anchor="t">
            <a:spAutoFit/>
          </a:bodyPr>
          <a:p>
            <a:pPr lvl="0" algn="ctr"/>
            <a:r>
              <a:rPr lang="en-US" altLang="zh-CN" sz="7200" b="1" dirty="0">
                <a:solidFill>
                  <a:srgbClr val="FFFFFF"/>
                </a:solidFill>
                <a:latin typeface="BatangChe" pitchFamily="49" charset="-127"/>
                <a:ea typeface="BatangChe" pitchFamily="49" charset="-127"/>
                <a:sym typeface="BatangChe" pitchFamily="49" charset="-127"/>
              </a:rPr>
              <a:t>1</a:t>
            </a:r>
            <a:endParaRPr lang="zh-CN" altLang="en-US" sz="7200" b="1" dirty="0">
              <a:solidFill>
                <a:srgbClr val="FFFFFF"/>
              </a:solidFill>
              <a:latin typeface="BatangChe" pitchFamily="49" charset="-127"/>
              <a:ea typeface="BatangChe" pitchFamily="49" charset="-127"/>
              <a:sym typeface="BatangChe" pitchFamily="49" charset="-127"/>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 pos="100000">
              <a:srgbClr val="FFEBFA">
                <a:alpha val="100000"/>
              </a:srgbClr>
            </a:gs>
            <a:gs pos="100000">
              <a:srgbClr val="FFEBFA"/>
            </a:gs>
          </a:gsLst>
          <a:lin ang="5400000"/>
          <a:tileRect/>
        </a:gradFill>
        <a:effectLst/>
      </p:bgPr>
    </p:bg>
    <p:spTree>
      <p:nvGrpSpPr>
        <p:cNvPr id="1" name=""/>
        <p:cNvGrpSpPr/>
        <p:nvPr/>
      </p:nvGrpSpPr>
      <p:grpSpPr/>
      <p:pic>
        <p:nvPicPr>
          <p:cNvPr id="39938" name="Picture 17" descr="8503002_092802249175_2"/>
          <p:cNvPicPr>
            <a:picLocks noChangeAspect="1"/>
          </p:cNvPicPr>
          <p:nvPr/>
        </p:nvPicPr>
        <p:blipFill>
          <a:blip r:embed="rId1"/>
          <a:srcRect/>
          <a:stretch>
            <a:fillRect/>
          </a:stretch>
        </p:blipFill>
        <p:spPr>
          <a:xfrm>
            <a:off x="2381250" y="0"/>
            <a:ext cx="1028700" cy="1295400"/>
          </a:xfrm>
          <a:prstGeom prst="rect">
            <a:avLst/>
          </a:prstGeom>
          <a:noFill/>
          <a:ln w="9525">
            <a:noFill/>
            <a:miter/>
          </a:ln>
        </p:spPr>
      </p:pic>
      <p:pic>
        <p:nvPicPr>
          <p:cNvPr id="39939" name="Picture 18" descr="8503002_092934342184_2"/>
          <p:cNvPicPr>
            <a:picLocks noChangeAspect="1"/>
          </p:cNvPicPr>
          <p:nvPr/>
        </p:nvPicPr>
        <p:blipFill>
          <a:blip r:embed="rId2"/>
          <a:srcRect/>
          <a:stretch>
            <a:fillRect/>
          </a:stretch>
        </p:blipFill>
        <p:spPr>
          <a:xfrm>
            <a:off x="2381250" y="2971800"/>
            <a:ext cx="857250" cy="1219200"/>
          </a:xfrm>
          <a:prstGeom prst="rect">
            <a:avLst/>
          </a:prstGeom>
          <a:noFill/>
          <a:ln w="9525">
            <a:noFill/>
            <a:miter/>
          </a:ln>
        </p:spPr>
      </p:pic>
      <p:pic>
        <p:nvPicPr>
          <p:cNvPr id="39940" name="Picture 19" descr="8503002_162822612187_2"/>
          <p:cNvPicPr>
            <a:picLocks noChangeAspect="1"/>
          </p:cNvPicPr>
          <p:nvPr/>
        </p:nvPicPr>
        <p:blipFill>
          <a:blip r:embed="rId3"/>
          <a:srcRect/>
          <a:stretch>
            <a:fillRect/>
          </a:stretch>
        </p:blipFill>
        <p:spPr>
          <a:xfrm>
            <a:off x="2381250" y="5638800"/>
            <a:ext cx="914400" cy="1219200"/>
          </a:xfrm>
          <a:prstGeom prst="rect">
            <a:avLst/>
          </a:prstGeom>
          <a:noFill/>
          <a:ln w="9525">
            <a:noFill/>
            <a:miter/>
          </a:ln>
        </p:spPr>
      </p:pic>
      <p:pic>
        <p:nvPicPr>
          <p:cNvPr id="39941" name="Picture 20" descr="8503002_205341603118_2"/>
          <p:cNvPicPr>
            <a:picLocks noChangeAspect="1"/>
          </p:cNvPicPr>
          <p:nvPr/>
        </p:nvPicPr>
        <p:blipFill>
          <a:blip r:embed="rId4"/>
          <a:srcRect/>
          <a:stretch>
            <a:fillRect/>
          </a:stretch>
        </p:blipFill>
        <p:spPr>
          <a:xfrm>
            <a:off x="5638800" y="5638800"/>
            <a:ext cx="971550" cy="1219200"/>
          </a:xfrm>
          <a:prstGeom prst="rect">
            <a:avLst/>
          </a:prstGeom>
          <a:noFill/>
          <a:ln w="9525">
            <a:noFill/>
            <a:miter/>
          </a:ln>
        </p:spPr>
      </p:pic>
      <p:pic>
        <p:nvPicPr>
          <p:cNvPr id="39942" name="Picture 21" descr="8503002_205557401128_2"/>
          <p:cNvPicPr>
            <a:picLocks noChangeAspect="1"/>
          </p:cNvPicPr>
          <p:nvPr/>
        </p:nvPicPr>
        <p:blipFill>
          <a:blip r:embed="rId5"/>
          <a:srcRect/>
          <a:stretch>
            <a:fillRect/>
          </a:stretch>
        </p:blipFill>
        <p:spPr>
          <a:xfrm>
            <a:off x="8610600" y="5562600"/>
            <a:ext cx="1200150" cy="1295400"/>
          </a:xfrm>
          <a:prstGeom prst="rect">
            <a:avLst/>
          </a:prstGeom>
          <a:noFill/>
          <a:ln w="9525">
            <a:noFill/>
            <a:miter/>
          </a:ln>
        </p:spPr>
      </p:pic>
      <p:pic>
        <p:nvPicPr>
          <p:cNvPr id="39943" name="Picture 22" descr="8503002_205734719140_2"/>
          <p:cNvPicPr>
            <a:picLocks noChangeAspect="1"/>
          </p:cNvPicPr>
          <p:nvPr/>
        </p:nvPicPr>
        <p:blipFill>
          <a:blip r:embed="rId6"/>
          <a:srcRect/>
          <a:stretch>
            <a:fillRect/>
          </a:stretch>
        </p:blipFill>
        <p:spPr>
          <a:xfrm>
            <a:off x="5524500" y="0"/>
            <a:ext cx="1085850" cy="1143000"/>
          </a:xfrm>
          <a:prstGeom prst="rect">
            <a:avLst/>
          </a:prstGeom>
          <a:noFill/>
          <a:ln w="9525">
            <a:noFill/>
            <a:miter/>
          </a:ln>
        </p:spPr>
      </p:pic>
      <p:pic>
        <p:nvPicPr>
          <p:cNvPr id="39944" name="Picture 23" descr="8503002_205848189146_2"/>
          <p:cNvPicPr>
            <a:picLocks noChangeAspect="1"/>
          </p:cNvPicPr>
          <p:nvPr/>
        </p:nvPicPr>
        <p:blipFill>
          <a:blip r:embed="rId7"/>
          <a:srcRect/>
          <a:stretch>
            <a:fillRect/>
          </a:stretch>
        </p:blipFill>
        <p:spPr>
          <a:xfrm>
            <a:off x="8782050" y="0"/>
            <a:ext cx="1028700" cy="1143000"/>
          </a:xfrm>
          <a:prstGeom prst="rect">
            <a:avLst/>
          </a:prstGeom>
          <a:noFill/>
          <a:ln w="9525">
            <a:noFill/>
            <a:miter/>
          </a:ln>
        </p:spPr>
      </p:pic>
      <p:pic>
        <p:nvPicPr>
          <p:cNvPr id="39945" name="Picture 24" descr="8503002_212928631170_2"/>
          <p:cNvPicPr>
            <a:picLocks noChangeAspect="1"/>
          </p:cNvPicPr>
          <p:nvPr/>
        </p:nvPicPr>
        <p:blipFill>
          <a:blip r:embed="rId8"/>
          <a:srcRect/>
          <a:stretch>
            <a:fillRect/>
          </a:stretch>
        </p:blipFill>
        <p:spPr>
          <a:xfrm>
            <a:off x="8896350" y="2895600"/>
            <a:ext cx="914400" cy="1219200"/>
          </a:xfrm>
          <a:prstGeom prst="rect">
            <a:avLst/>
          </a:prstGeom>
          <a:noFill/>
          <a:ln w="9525">
            <a:noFill/>
            <a:miter/>
          </a:ln>
        </p:spPr>
      </p:pic>
      <p:grpSp>
        <p:nvGrpSpPr>
          <p:cNvPr id="39946" name="组合 25"/>
          <p:cNvGrpSpPr/>
          <p:nvPr/>
        </p:nvGrpSpPr>
        <p:grpSpPr>
          <a:xfrm rot="-5400000">
            <a:off x="1220788" y="1055688"/>
            <a:ext cx="2406650" cy="292100"/>
            <a:chOff x="0" y="1263891"/>
            <a:chExt cx="4067945" cy="291059"/>
          </a:xfrm>
        </p:grpSpPr>
        <p:cxnSp>
          <p:nvCxnSpPr>
            <p:cNvPr id="11" name="直接连接符 10"/>
            <p:cNvCxnSpPr/>
            <p:nvPr/>
          </p:nvCxnSpPr>
          <p:spPr>
            <a:xfrm>
              <a:off x="0" y="1263891"/>
              <a:ext cx="4067945"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590335" y="1408625"/>
              <a:ext cx="3491028" cy="0"/>
            </a:xfrm>
            <a:prstGeom prst="line">
              <a:avLst/>
            </a:prstGeom>
            <a:ln w="57150">
              <a:solidFill>
                <a:schemeClr val="bg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13" name="直接连接符 12"/>
            <p:cNvCxnSpPr/>
            <p:nvPr/>
          </p:nvCxnSpPr>
          <p:spPr>
            <a:xfrm>
              <a:off x="1078702" y="1554949"/>
              <a:ext cx="2989242" cy="0"/>
            </a:xfrm>
            <a:prstGeom prst="line">
              <a:avLst/>
            </a:prstGeom>
            <a:ln w="57150">
              <a:solidFill>
                <a:schemeClr val="tx1">
                  <a:lumMod val="65000"/>
                </a:schemeClr>
              </a:solidFill>
            </a:ln>
          </p:spPr>
          <p:style>
            <a:lnRef idx="3">
              <a:schemeClr val="accent1"/>
            </a:lnRef>
            <a:fillRef idx="0">
              <a:schemeClr val="accent1"/>
            </a:fillRef>
            <a:effectRef idx="2">
              <a:schemeClr val="accent1"/>
            </a:effectRef>
            <a:fontRef idx="minor">
              <a:schemeClr val="tx1"/>
            </a:fontRef>
          </p:style>
        </p:cxnSp>
      </p:grpSp>
      <p:grpSp>
        <p:nvGrpSpPr>
          <p:cNvPr id="39950" name="组合 16"/>
          <p:cNvGrpSpPr/>
          <p:nvPr/>
        </p:nvGrpSpPr>
        <p:grpSpPr>
          <a:xfrm rot="10800000">
            <a:off x="1506538" y="741363"/>
            <a:ext cx="4445000" cy="285750"/>
            <a:chOff x="0" y="979579"/>
            <a:chExt cx="4067944" cy="284312"/>
          </a:xfrm>
        </p:grpSpPr>
        <p:cxnSp>
          <p:nvCxnSpPr>
            <p:cNvPr id="15" name="直接连接符 14"/>
            <p:cNvCxnSpPr/>
            <p:nvPr/>
          </p:nvCxnSpPr>
          <p:spPr>
            <a:xfrm>
              <a:off x="0" y="1263891"/>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584040" y="1124894"/>
              <a:ext cx="3491167"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 name="直接连接符 16"/>
            <p:cNvCxnSpPr/>
            <p:nvPr/>
          </p:nvCxnSpPr>
          <p:spPr>
            <a:xfrm>
              <a:off x="1093987" y="979579"/>
              <a:ext cx="2988486"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39954" name="组合 17"/>
          <p:cNvGrpSpPr/>
          <p:nvPr/>
        </p:nvGrpSpPr>
        <p:grpSpPr>
          <a:xfrm rot="10800000">
            <a:off x="6140450" y="5930900"/>
            <a:ext cx="4548188" cy="317500"/>
            <a:chOff x="-12542" y="1235556"/>
            <a:chExt cx="4067944" cy="316367"/>
          </a:xfrm>
        </p:grpSpPr>
        <p:cxnSp>
          <p:nvCxnSpPr>
            <p:cNvPr id="20" name="直接连接符 19"/>
            <p:cNvCxnSpPr/>
            <p:nvPr/>
          </p:nvCxnSpPr>
          <p:spPr>
            <a:xfrm>
              <a:off x="-5442" y="1235556"/>
              <a:ext cx="4067943"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1" name="直接连接符 20"/>
            <p:cNvCxnSpPr/>
            <p:nvPr/>
          </p:nvCxnSpPr>
          <p:spPr>
            <a:xfrm>
              <a:off x="-5442" y="1407976"/>
              <a:ext cx="3491474" cy="0"/>
            </a:xfrm>
            <a:prstGeom prst="line">
              <a:avLst/>
            </a:prstGeom>
            <a:ln w="57150">
              <a:solidFill>
                <a:schemeClr val="bg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22" name="直接连接符 21"/>
            <p:cNvCxnSpPr/>
            <p:nvPr/>
          </p:nvCxnSpPr>
          <p:spPr>
            <a:xfrm>
              <a:off x="-12542" y="1551923"/>
              <a:ext cx="2987418" cy="0"/>
            </a:xfrm>
            <a:prstGeom prst="line">
              <a:avLst/>
            </a:prstGeom>
            <a:ln w="57150">
              <a:solidFill>
                <a:schemeClr val="tx1">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39958" name="组合 21"/>
          <p:cNvGrpSpPr/>
          <p:nvPr/>
        </p:nvGrpSpPr>
        <p:grpSpPr>
          <a:xfrm rot="-5400000">
            <a:off x="8656638" y="5545138"/>
            <a:ext cx="2359025" cy="282575"/>
            <a:chOff x="0" y="980728"/>
            <a:chExt cx="4067944" cy="283163"/>
          </a:xfrm>
        </p:grpSpPr>
        <p:cxnSp>
          <p:nvCxnSpPr>
            <p:cNvPr id="24" name="直接连接符 23"/>
            <p:cNvCxnSpPr/>
            <p:nvPr/>
          </p:nvCxnSpPr>
          <p:spPr>
            <a:xfrm>
              <a:off x="-1" y="1263890"/>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25" name="直接连接符 24"/>
            <p:cNvCxnSpPr/>
            <p:nvPr/>
          </p:nvCxnSpPr>
          <p:spPr>
            <a:xfrm>
              <a:off x="-2" y="1125491"/>
              <a:ext cx="3492679"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a:off x="-2" y="980727"/>
              <a:ext cx="2988638"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sp>
        <p:nvSpPr>
          <p:cNvPr id="39962" name="矩形 26"/>
          <p:cNvSpPr/>
          <p:nvPr/>
        </p:nvSpPr>
        <p:spPr>
          <a:xfrm>
            <a:off x="2520950" y="-87312"/>
            <a:ext cx="3611880" cy="972820"/>
          </a:xfrm>
          <a:prstGeom prst="rect">
            <a:avLst/>
          </a:prstGeom>
          <a:noFill/>
          <a:ln w="9525">
            <a:noFill/>
            <a:miter/>
          </a:ln>
        </p:spPr>
        <p:txBody>
          <a:bodyPr wrap="none" anchor="t">
            <a:spAutoFit/>
          </a:bodyPr>
          <a:p>
            <a:pPr lvl="0"/>
            <a:r>
              <a:rPr lang="zh-CN" altLang="en-US" sz="5400" b="1" dirty="0">
                <a:solidFill>
                  <a:srgbClr val="FA4453"/>
                </a:solidFill>
                <a:latin typeface="微软雅黑" pitchFamily="34" charset="-122"/>
                <a:ea typeface="微软雅黑" pitchFamily="34" charset="-122"/>
              </a:rPr>
              <a:t>石榴日轮丸</a:t>
            </a:r>
            <a:endParaRPr lang="zh-CN" altLang="zh-CN" sz="5400" b="1" dirty="0">
              <a:solidFill>
                <a:srgbClr val="FA4453"/>
              </a:solidFill>
              <a:latin typeface="微软雅黑" pitchFamily="34" charset="-122"/>
              <a:ea typeface="微软雅黑" pitchFamily="34" charset="-122"/>
            </a:endParaRPr>
          </a:p>
        </p:txBody>
      </p:sp>
      <p:graphicFrame>
        <p:nvGraphicFramePr>
          <p:cNvPr id="28" name="图示 27"/>
          <p:cNvGraphicFramePr/>
          <p:nvPr/>
        </p:nvGraphicFramePr>
        <p:xfrm>
          <a:off x="2135560" y="1196752"/>
          <a:ext cx="6048672"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9964" name="TextBox 29"/>
          <p:cNvSpPr txBox="1"/>
          <p:nvPr/>
        </p:nvSpPr>
        <p:spPr>
          <a:xfrm>
            <a:off x="4511675" y="1641475"/>
            <a:ext cx="3313113" cy="609600"/>
          </a:xfrm>
          <a:prstGeom prst="rect">
            <a:avLst/>
          </a:prstGeom>
          <a:noFill/>
          <a:ln w="9525">
            <a:noFill/>
            <a:miter/>
          </a:ln>
        </p:spPr>
        <p:txBody>
          <a:bodyPr anchor="t">
            <a:spAutoFit/>
          </a:bodyPr>
          <a:p>
            <a:pPr lvl="0"/>
            <a:r>
              <a:rPr lang="zh-CN" altLang="en-US" sz="1600" dirty="0">
                <a:solidFill>
                  <a:schemeClr val="bg1"/>
                </a:solidFill>
                <a:latin typeface="Calibri" pitchFamily="34" charset="0"/>
                <a:ea typeface="宋体" pitchFamily="2" charset="-122"/>
              </a:rPr>
              <a:t>温补胃肾。用于消化不良，腰腿冷痛，小便频数，脚背浮肿</a:t>
            </a:r>
            <a:r>
              <a:rPr lang="zh-CN" altLang="en-US" dirty="0">
                <a:solidFill>
                  <a:schemeClr val="bg1"/>
                </a:solidFill>
                <a:latin typeface="Calibri" pitchFamily="34" charset="0"/>
                <a:ea typeface="宋体" pitchFamily="2" charset="-122"/>
              </a:rPr>
              <a:t>。</a:t>
            </a:r>
            <a:endParaRPr lang="zh-CN" altLang="en-US" dirty="0">
              <a:solidFill>
                <a:schemeClr val="bg1"/>
              </a:solidFill>
              <a:latin typeface="Calibri" pitchFamily="34" charset="0"/>
              <a:ea typeface="宋体" pitchFamily="2" charset="-122"/>
            </a:endParaRPr>
          </a:p>
        </p:txBody>
      </p:sp>
      <p:sp>
        <p:nvSpPr>
          <p:cNvPr id="39965" name="TextBox 30"/>
          <p:cNvSpPr txBox="1"/>
          <p:nvPr/>
        </p:nvSpPr>
        <p:spPr>
          <a:xfrm>
            <a:off x="4583113" y="3516313"/>
            <a:ext cx="3241675" cy="1557020"/>
          </a:xfrm>
          <a:prstGeom prst="rect">
            <a:avLst/>
          </a:prstGeom>
          <a:noFill/>
          <a:ln w="9525">
            <a:noFill/>
            <a:miter/>
          </a:ln>
        </p:spPr>
        <p:txBody>
          <a:bodyPr anchor="t">
            <a:spAutoFit/>
          </a:bodyPr>
          <a:p>
            <a:pPr lvl="0"/>
            <a:r>
              <a:rPr lang="en-US" altLang="zh-CN" sz="1600" dirty="0">
                <a:solidFill>
                  <a:schemeClr val="bg1"/>
                </a:solidFill>
                <a:latin typeface="Calibri" pitchFamily="34" charset="0"/>
                <a:ea typeface="宋体" pitchFamily="2" charset="-122"/>
              </a:rPr>
              <a:t>1</a:t>
            </a:r>
            <a:r>
              <a:rPr lang="zh-CN" altLang="en-US" sz="1600" dirty="0">
                <a:solidFill>
                  <a:schemeClr val="bg1"/>
                </a:solidFill>
                <a:latin typeface="Calibri" pitchFamily="34" charset="0"/>
                <a:ea typeface="宋体" pitchFamily="2" charset="-122"/>
              </a:rPr>
              <a:t>、脾胃虚寒型胃痛及消化不良、五更泻。</a:t>
            </a:r>
            <a:endParaRPr lang="en-US" altLang="zh-CN" sz="1600" dirty="0">
              <a:solidFill>
                <a:schemeClr val="bg1"/>
              </a:solidFill>
              <a:latin typeface="Calibri" pitchFamily="34" charset="0"/>
              <a:ea typeface="宋体" pitchFamily="2" charset="-122"/>
            </a:endParaRPr>
          </a:p>
          <a:p>
            <a:pPr lvl="0"/>
            <a:r>
              <a:rPr lang="en-US" altLang="zh-CN" sz="1600" dirty="0">
                <a:solidFill>
                  <a:schemeClr val="bg1"/>
                </a:solidFill>
                <a:latin typeface="Calibri" pitchFamily="34" charset="0"/>
                <a:ea typeface="宋体" pitchFamily="2" charset="-122"/>
              </a:rPr>
              <a:t>2</a:t>
            </a:r>
            <a:r>
              <a:rPr lang="zh-CN" altLang="en-US" sz="1600" dirty="0">
                <a:solidFill>
                  <a:schemeClr val="bg1"/>
                </a:solidFill>
                <a:latin typeface="Calibri" pitchFamily="34" charset="0"/>
                <a:ea typeface="宋体" pitchFamily="2" charset="-122"/>
              </a:rPr>
              <a:t>、慢性胃炎</a:t>
            </a:r>
            <a:endParaRPr lang="en-US" altLang="zh-CN" sz="1600" dirty="0">
              <a:solidFill>
                <a:schemeClr val="bg1"/>
              </a:solidFill>
              <a:latin typeface="Calibri" pitchFamily="34" charset="0"/>
              <a:ea typeface="宋体" pitchFamily="2" charset="-122"/>
            </a:endParaRPr>
          </a:p>
          <a:p>
            <a:pPr lvl="0"/>
            <a:r>
              <a:rPr lang="en-US" altLang="zh-CN" sz="1600" dirty="0">
                <a:solidFill>
                  <a:schemeClr val="bg1"/>
                </a:solidFill>
                <a:latin typeface="Calibri" pitchFamily="34" charset="0"/>
                <a:ea typeface="宋体" pitchFamily="2" charset="-122"/>
              </a:rPr>
              <a:t>3</a:t>
            </a:r>
            <a:r>
              <a:rPr lang="zh-CN" altLang="en-US" sz="1600" dirty="0">
                <a:solidFill>
                  <a:schemeClr val="bg1"/>
                </a:solidFill>
                <a:latin typeface="Calibri" pitchFamily="34" charset="0"/>
                <a:ea typeface="宋体" pitchFamily="2" charset="-122"/>
              </a:rPr>
              <a:t>、糖尿病</a:t>
            </a:r>
            <a:endParaRPr lang="en-US" altLang="zh-CN" sz="1600" dirty="0">
              <a:solidFill>
                <a:schemeClr val="bg1"/>
              </a:solidFill>
              <a:latin typeface="Calibri" pitchFamily="34" charset="0"/>
              <a:ea typeface="宋体" pitchFamily="2" charset="-122"/>
            </a:endParaRPr>
          </a:p>
          <a:p>
            <a:pPr lvl="0"/>
            <a:r>
              <a:rPr lang="en-US" altLang="zh-CN" sz="1600" dirty="0">
                <a:solidFill>
                  <a:schemeClr val="bg1"/>
                </a:solidFill>
                <a:latin typeface="Calibri" pitchFamily="34" charset="0"/>
                <a:ea typeface="宋体" pitchFamily="2" charset="-122"/>
              </a:rPr>
              <a:t>4</a:t>
            </a:r>
            <a:r>
              <a:rPr lang="zh-CN" altLang="en-US" sz="1600" dirty="0">
                <a:solidFill>
                  <a:schemeClr val="bg1"/>
                </a:solidFill>
                <a:latin typeface="Calibri" pitchFamily="34" charset="0"/>
                <a:ea typeface="宋体" pitchFamily="2" charset="-122"/>
              </a:rPr>
              <a:t>、前列腺肥大</a:t>
            </a:r>
            <a:endParaRPr lang="en-US" altLang="zh-CN" sz="1600" dirty="0">
              <a:solidFill>
                <a:schemeClr val="bg1"/>
              </a:solidFill>
              <a:latin typeface="Calibri" pitchFamily="34" charset="0"/>
              <a:ea typeface="宋体" pitchFamily="2" charset="-122"/>
            </a:endParaRPr>
          </a:p>
          <a:p>
            <a:pPr lvl="0"/>
            <a:r>
              <a:rPr lang="en-US" altLang="zh-CN" sz="1600" dirty="0">
                <a:solidFill>
                  <a:schemeClr val="bg1"/>
                </a:solidFill>
                <a:latin typeface="Calibri" pitchFamily="34" charset="0"/>
                <a:ea typeface="宋体" pitchFamily="2" charset="-122"/>
              </a:rPr>
              <a:t>5</a:t>
            </a:r>
            <a:r>
              <a:rPr lang="zh-CN" altLang="en-US" sz="1600" dirty="0">
                <a:solidFill>
                  <a:schemeClr val="bg1"/>
                </a:solidFill>
                <a:latin typeface="Calibri" pitchFamily="34" charset="0"/>
                <a:ea typeface="宋体" pitchFamily="2" charset="-122"/>
              </a:rPr>
              <a:t>、男性性功能障碍</a:t>
            </a:r>
            <a:endParaRPr lang="en-US" altLang="zh-CN" sz="1600" dirty="0">
              <a:solidFill>
                <a:schemeClr val="bg1"/>
              </a:solidFill>
              <a:latin typeface="Calibri" pitchFamily="34" charset="0"/>
              <a:ea typeface="宋体" pitchFamily="2" charset="-122"/>
            </a:endParaRPr>
          </a:p>
        </p:txBody>
      </p:sp>
      <p:grpSp>
        <p:nvGrpSpPr>
          <p:cNvPr id="39966" name="组合 9"/>
          <p:cNvGrpSpPr/>
          <p:nvPr/>
        </p:nvGrpSpPr>
        <p:grpSpPr>
          <a:xfrm>
            <a:off x="2135188" y="5429885"/>
            <a:ext cx="5040312" cy="576263"/>
            <a:chOff x="0" y="338559"/>
            <a:chExt cx="6096000" cy="898560"/>
          </a:xfrm>
        </p:grpSpPr>
        <p:sp>
          <p:nvSpPr>
            <p:cNvPr id="33" name="圆角矩形 32"/>
            <p:cNvSpPr/>
            <p:nvPr/>
          </p:nvSpPr>
          <p:spPr>
            <a:xfrm>
              <a:off x="0" y="338559"/>
              <a:ext cx="6096000" cy="8985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圆角矩形 4"/>
            <p:cNvSpPr/>
            <p:nvPr/>
          </p:nvSpPr>
          <p:spPr>
            <a:xfrm>
              <a:off x="43864" y="382423"/>
              <a:ext cx="6008272" cy="810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l" defTabSz="1600200" rtl="0" eaLnBrk="1" fontAlgn="base" latinLnBrk="0" hangingPunct="1">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pic>
        <p:nvPicPr>
          <p:cNvPr id="35842" name="Picture 17" descr="8503002_092802249175_2"/>
          <p:cNvPicPr>
            <a:picLocks noChangeAspect="1"/>
          </p:cNvPicPr>
          <p:nvPr/>
        </p:nvPicPr>
        <p:blipFill>
          <a:blip r:embed="rId1"/>
          <a:srcRect/>
          <a:stretch>
            <a:fillRect/>
          </a:stretch>
        </p:blipFill>
        <p:spPr>
          <a:xfrm>
            <a:off x="2381250" y="0"/>
            <a:ext cx="1028700" cy="1295400"/>
          </a:xfrm>
          <a:prstGeom prst="rect">
            <a:avLst/>
          </a:prstGeom>
          <a:noFill/>
          <a:ln w="9525">
            <a:noFill/>
            <a:miter/>
          </a:ln>
        </p:spPr>
      </p:pic>
      <p:pic>
        <p:nvPicPr>
          <p:cNvPr id="35843" name="Picture 18" descr="8503002_092934342184_2"/>
          <p:cNvPicPr>
            <a:picLocks noChangeAspect="1"/>
          </p:cNvPicPr>
          <p:nvPr/>
        </p:nvPicPr>
        <p:blipFill>
          <a:blip r:embed="rId2"/>
          <a:srcRect/>
          <a:stretch>
            <a:fillRect/>
          </a:stretch>
        </p:blipFill>
        <p:spPr>
          <a:xfrm>
            <a:off x="2686050" y="2971800"/>
            <a:ext cx="857250" cy="1219200"/>
          </a:xfrm>
          <a:prstGeom prst="rect">
            <a:avLst/>
          </a:prstGeom>
          <a:noFill/>
          <a:ln w="9525">
            <a:noFill/>
            <a:miter/>
          </a:ln>
        </p:spPr>
      </p:pic>
      <p:pic>
        <p:nvPicPr>
          <p:cNvPr id="35844" name="Picture 19" descr="8503002_162822612187_2"/>
          <p:cNvPicPr>
            <a:picLocks noChangeAspect="1"/>
          </p:cNvPicPr>
          <p:nvPr/>
        </p:nvPicPr>
        <p:blipFill>
          <a:blip r:embed="rId3"/>
          <a:srcRect/>
          <a:stretch>
            <a:fillRect/>
          </a:stretch>
        </p:blipFill>
        <p:spPr>
          <a:xfrm>
            <a:off x="2381250" y="5638800"/>
            <a:ext cx="914400" cy="1219200"/>
          </a:xfrm>
          <a:prstGeom prst="rect">
            <a:avLst/>
          </a:prstGeom>
          <a:noFill/>
          <a:ln w="9525">
            <a:noFill/>
            <a:miter/>
          </a:ln>
        </p:spPr>
      </p:pic>
      <p:pic>
        <p:nvPicPr>
          <p:cNvPr id="35845" name="Picture 20" descr="8503002_205341603118_2"/>
          <p:cNvPicPr>
            <a:picLocks noChangeAspect="1"/>
          </p:cNvPicPr>
          <p:nvPr/>
        </p:nvPicPr>
        <p:blipFill>
          <a:blip r:embed="rId4"/>
          <a:srcRect/>
          <a:stretch>
            <a:fillRect/>
          </a:stretch>
        </p:blipFill>
        <p:spPr>
          <a:xfrm>
            <a:off x="5638800" y="5638800"/>
            <a:ext cx="971550" cy="1219200"/>
          </a:xfrm>
          <a:prstGeom prst="rect">
            <a:avLst/>
          </a:prstGeom>
          <a:noFill/>
          <a:ln w="9525">
            <a:noFill/>
            <a:miter/>
          </a:ln>
        </p:spPr>
      </p:pic>
      <p:pic>
        <p:nvPicPr>
          <p:cNvPr id="35846" name="Picture 21" descr="8503002_205557401128_2"/>
          <p:cNvPicPr>
            <a:picLocks noChangeAspect="1"/>
          </p:cNvPicPr>
          <p:nvPr/>
        </p:nvPicPr>
        <p:blipFill>
          <a:blip r:embed="rId5"/>
          <a:srcRect/>
          <a:stretch>
            <a:fillRect/>
          </a:stretch>
        </p:blipFill>
        <p:spPr>
          <a:xfrm>
            <a:off x="8610600" y="5562600"/>
            <a:ext cx="1200150" cy="1295400"/>
          </a:xfrm>
          <a:prstGeom prst="rect">
            <a:avLst/>
          </a:prstGeom>
          <a:noFill/>
          <a:ln w="9525">
            <a:noFill/>
            <a:miter/>
          </a:ln>
        </p:spPr>
      </p:pic>
      <p:pic>
        <p:nvPicPr>
          <p:cNvPr id="35847" name="Picture 22" descr="8503002_205734719140_2"/>
          <p:cNvPicPr>
            <a:picLocks noChangeAspect="1"/>
          </p:cNvPicPr>
          <p:nvPr/>
        </p:nvPicPr>
        <p:blipFill>
          <a:blip r:embed="rId6"/>
          <a:srcRect/>
          <a:stretch>
            <a:fillRect/>
          </a:stretch>
        </p:blipFill>
        <p:spPr>
          <a:xfrm>
            <a:off x="5524500" y="0"/>
            <a:ext cx="1085850" cy="1143000"/>
          </a:xfrm>
          <a:prstGeom prst="rect">
            <a:avLst/>
          </a:prstGeom>
          <a:noFill/>
          <a:ln w="9525">
            <a:noFill/>
            <a:miter/>
          </a:ln>
        </p:spPr>
      </p:pic>
      <p:pic>
        <p:nvPicPr>
          <p:cNvPr id="35848" name="Picture 23" descr="8503002_205848189146_2"/>
          <p:cNvPicPr>
            <a:picLocks noChangeAspect="1"/>
          </p:cNvPicPr>
          <p:nvPr/>
        </p:nvPicPr>
        <p:blipFill>
          <a:blip r:embed="rId7"/>
          <a:srcRect/>
          <a:stretch>
            <a:fillRect/>
          </a:stretch>
        </p:blipFill>
        <p:spPr>
          <a:xfrm>
            <a:off x="8782050" y="-118110"/>
            <a:ext cx="1028700" cy="1143000"/>
          </a:xfrm>
          <a:prstGeom prst="rect">
            <a:avLst/>
          </a:prstGeom>
          <a:noFill/>
          <a:ln w="9525">
            <a:noFill/>
            <a:miter/>
          </a:ln>
        </p:spPr>
      </p:pic>
      <p:pic>
        <p:nvPicPr>
          <p:cNvPr id="35849" name="Picture 24" descr="8503002_212928631170_2"/>
          <p:cNvPicPr>
            <a:picLocks noChangeAspect="1"/>
          </p:cNvPicPr>
          <p:nvPr/>
        </p:nvPicPr>
        <p:blipFill>
          <a:blip r:embed="rId8"/>
          <a:srcRect/>
          <a:stretch>
            <a:fillRect/>
          </a:stretch>
        </p:blipFill>
        <p:spPr>
          <a:xfrm>
            <a:off x="8896350" y="2895600"/>
            <a:ext cx="914400" cy="1219200"/>
          </a:xfrm>
          <a:prstGeom prst="rect">
            <a:avLst/>
          </a:prstGeom>
          <a:noFill/>
          <a:ln w="9525">
            <a:noFill/>
            <a:miter/>
          </a:ln>
        </p:spPr>
      </p:pic>
      <p:grpSp>
        <p:nvGrpSpPr>
          <p:cNvPr id="35850" name="组合 25"/>
          <p:cNvGrpSpPr/>
          <p:nvPr/>
        </p:nvGrpSpPr>
        <p:grpSpPr>
          <a:xfrm rot="-5400000">
            <a:off x="1220788" y="1055688"/>
            <a:ext cx="2406650" cy="292100"/>
            <a:chOff x="0" y="1263891"/>
            <a:chExt cx="4067945" cy="291059"/>
          </a:xfrm>
        </p:grpSpPr>
        <p:cxnSp>
          <p:nvCxnSpPr>
            <p:cNvPr id="11" name="直接连接符 10"/>
            <p:cNvCxnSpPr/>
            <p:nvPr/>
          </p:nvCxnSpPr>
          <p:spPr>
            <a:xfrm>
              <a:off x="0" y="1263891"/>
              <a:ext cx="4067945"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590335" y="1408625"/>
              <a:ext cx="3491028" cy="0"/>
            </a:xfrm>
            <a:prstGeom prst="line">
              <a:avLst/>
            </a:prstGeom>
            <a:ln w="57150">
              <a:solidFill>
                <a:schemeClr val="bg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13" name="直接连接符 12"/>
            <p:cNvCxnSpPr/>
            <p:nvPr/>
          </p:nvCxnSpPr>
          <p:spPr>
            <a:xfrm>
              <a:off x="1078702" y="1554949"/>
              <a:ext cx="2989242" cy="0"/>
            </a:xfrm>
            <a:prstGeom prst="line">
              <a:avLst/>
            </a:prstGeom>
            <a:ln w="57150">
              <a:solidFill>
                <a:schemeClr val="tx1">
                  <a:lumMod val="65000"/>
                </a:schemeClr>
              </a:solidFill>
            </a:ln>
          </p:spPr>
          <p:style>
            <a:lnRef idx="3">
              <a:schemeClr val="accent1"/>
            </a:lnRef>
            <a:fillRef idx="0">
              <a:schemeClr val="accent1"/>
            </a:fillRef>
            <a:effectRef idx="2">
              <a:schemeClr val="accent1"/>
            </a:effectRef>
            <a:fontRef idx="minor">
              <a:schemeClr val="tx1"/>
            </a:fontRef>
          </p:style>
        </p:cxnSp>
      </p:grpSp>
      <p:grpSp>
        <p:nvGrpSpPr>
          <p:cNvPr id="35854" name="组合 16"/>
          <p:cNvGrpSpPr/>
          <p:nvPr/>
        </p:nvGrpSpPr>
        <p:grpSpPr>
          <a:xfrm rot="10800000">
            <a:off x="1506538" y="754698"/>
            <a:ext cx="4445000" cy="285750"/>
            <a:chOff x="0" y="979579"/>
            <a:chExt cx="4067944" cy="284312"/>
          </a:xfrm>
        </p:grpSpPr>
        <p:cxnSp>
          <p:nvCxnSpPr>
            <p:cNvPr id="15" name="直接连接符 14"/>
            <p:cNvCxnSpPr/>
            <p:nvPr/>
          </p:nvCxnSpPr>
          <p:spPr>
            <a:xfrm>
              <a:off x="0" y="1263891"/>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584040" y="1124894"/>
              <a:ext cx="3491167"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 name="直接连接符 16"/>
            <p:cNvCxnSpPr/>
            <p:nvPr/>
          </p:nvCxnSpPr>
          <p:spPr>
            <a:xfrm>
              <a:off x="1093987" y="979579"/>
              <a:ext cx="2988486"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35858" name="组合 17"/>
          <p:cNvGrpSpPr/>
          <p:nvPr/>
        </p:nvGrpSpPr>
        <p:grpSpPr>
          <a:xfrm rot="10800000">
            <a:off x="6140450" y="5930900"/>
            <a:ext cx="4548188" cy="317500"/>
            <a:chOff x="-12542" y="1235556"/>
            <a:chExt cx="4067944" cy="316367"/>
          </a:xfrm>
        </p:grpSpPr>
        <p:cxnSp>
          <p:nvCxnSpPr>
            <p:cNvPr id="20" name="直接连接符 19"/>
            <p:cNvCxnSpPr/>
            <p:nvPr/>
          </p:nvCxnSpPr>
          <p:spPr>
            <a:xfrm>
              <a:off x="-5442" y="1235556"/>
              <a:ext cx="4067943"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1" name="直接连接符 20"/>
            <p:cNvCxnSpPr/>
            <p:nvPr/>
          </p:nvCxnSpPr>
          <p:spPr>
            <a:xfrm>
              <a:off x="-5442" y="1407976"/>
              <a:ext cx="3491474" cy="0"/>
            </a:xfrm>
            <a:prstGeom prst="line">
              <a:avLst/>
            </a:prstGeom>
            <a:ln w="57150">
              <a:solidFill>
                <a:schemeClr val="bg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22" name="直接连接符 21"/>
            <p:cNvCxnSpPr/>
            <p:nvPr/>
          </p:nvCxnSpPr>
          <p:spPr>
            <a:xfrm>
              <a:off x="-12542" y="1551923"/>
              <a:ext cx="2987418" cy="0"/>
            </a:xfrm>
            <a:prstGeom prst="line">
              <a:avLst/>
            </a:prstGeom>
            <a:ln w="57150">
              <a:solidFill>
                <a:schemeClr val="tx1">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35862" name="组合 21"/>
          <p:cNvGrpSpPr/>
          <p:nvPr/>
        </p:nvGrpSpPr>
        <p:grpSpPr>
          <a:xfrm rot="-5400000">
            <a:off x="8656638" y="5545138"/>
            <a:ext cx="2359025" cy="282575"/>
            <a:chOff x="0" y="980728"/>
            <a:chExt cx="4067944" cy="283163"/>
          </a:xfrm>
        </p:grpSpPr>
        <p:cxnSp>
          <p:nvCxnSpPr>
            <p:cNvPr id="24" name="直接连接符 23"/>
            <p:cNvCxnSpPr/>
            <p:nvPr/>
          </p:nvCxnSpPr>
          <p:spPr>
            <a:xfrm>
              <a:off x="-1" y="1263890"/>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25" name="直接连接符 24"/>
            <p:cNvCxnSpPr/>
            <p:nvPr/>
          </p:nvCxnSpPr>
          <p:spPr>
            <a:xfrm>
              <a:off x="-2" y="1125491"/>
              <a:ext cx="3492679"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a:off x="-2" y="980727"/>
              <a:ext cx="2988638"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sp>
        <p:nvSpPr>
          <p:cNvPr id="35868" name="TextBox 11"/>
          <p:cNvSpPr/>
          <p:nvPr/>
        </p:nvSpPr>
        <p:spPr>
          <a:xfrm>
            <a:off x="1271588" y="-315912"/>
            <a:ext cx="1296987" cy="1188720"/>
          </a:xfrm>
          <a:prstGeom prst="rect">
            <a:avLst/>
          </a:prstGeom>
          <a:noFill/>
          <a:ln w="9525">
            <a:noFill/>
            <a:miter/>
          </a:ln>
        </p:spPr>
        <p:txBody>
          <a:bodyPr anchor="t">
            <a:spAutoFit/>
          </a:bodyPr>
          <a:p>
            <a:pPr lvl="0" algn="ctr"/>
            <a:r>
              <a:rPr lang="en-US" altLang="zh-CN" sz="7200" b="1" dirty="0">
                <a:solidFill>
                  <a:srgbClr val="FFFFFF"/>
                </a:solidFill>
                <a:latin typeface="BatangChe" pitchFamily="49" charset="-127"/>
                <a:ea typeface="BatangChe" pitchFamily="49" charset="-127"/>
                <a:sym typeface="BatangChe" pitchFamily="49" charset="-127"/>
              </a:rPr>
              <a:t>4</a:t>
            </a:r>
            <a:endParaRPr lang="zh-CN" altLang="en-US" sz="7200" b="1" dirty="0">
              <a:solidFill>
                <a:srgbClr val="FFFFFF"/>
              </a:solidFill>
              <a:latin typeface="BatangChe" pitchFamily="49" charset="-127"/>
              <a:ea typeface="BatangChe" pitchFamily="49" charset="-127"/>
              <a:sym typeface="BatangChe" pitchFamily="49" charset="-127"/>
            </a:endParaRPr>
          </a:p>
        </p:txBody>
      </p:sp>
      <p:sp>
        <p:nvSpPr>
          <p:cNvPr id="3" name="文本框 2"/>
          <p:cNvSpPr txBox="1"/>
          <p:nvPr/>
        </p:nvSpPr>
        <p:spPr>
          <a:xfrm>
            <a:off x="2684145" y="-5080"/>
            <a:ext cx="3611880" cy="972820"/>
          </a:xfrm>
          <a:prstGeom prst="rect">
            <a:avLst/>
          </a:prstGeom>
          <a:noFill/>
        </p:spPr>
        <p:txBody>
          <a:bodyPr wrap="none" rtlCol="0" anchor="t">
            <a:spAutoFit/>
          </a:bodyPr>
          <a:p>
            <a:r>
              <a:rPr lang="zh-CN" altLang="en-US" sz="5400" b="1" dirty="0">
                <a:solidFill>
                  <a:srgbClr val="FA4453"/>
                </a:solidFill>
                <a:latin typeface="微软雅黑" pitchFamily="34" charset="-122"/>
                <a:ea typeface="微软雅黑" pitchFamily="34" charset="-122"/>
                <a:sym typeface="+mn-ea"/>
              </a:rPr>
              <a:t>石榴日轮丸</a:t>
            </a:r>
            <a:endParaRPr lang="zh-CN" altLang="en-US"/>
          </a:p>
        </p:txBody>
      </p:sp>
      <p:grpSp>
        <p:nvGrpSpPr>
          <p:cNvPr id="39966" name="组合 9"/>
          <p:cNvGrpSpPr/>
          <p:nvPr/>
        </p:nvGrpSpPr>
        <p:grpSpPr>
          <a:xfrm>
            <a:off x="2834005" y="2124075"/>
            <a:ext cx="6258560" cy="3420745"/>
            <a:chOff x="43864" y="341068"/>
            <a:chExt cx="6008272" cy="852187"/>
          </a:xfrm>
        </p:grpSpPr>
        <p:sp>
          <p:nvSpPr>
            <p:cNvPr id="6" name="圆角矩形 5"/>
            <p:cNvSpPr/>
            <p:nvPr/>
          </p:nvSpPr>
          <p:spPr>
            <a:xfrm>
              <a:off x="65444" y="341068"/>
              <a:ext cx="5980620" cy="794813"/>
            </a:xfrm>
            <a:prstGeom prst="roundRect">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tyle>
            <a:fontRef idx="minor">
              <a:schemeClr val="lt1"/>
            </a:fontRef>
          </p:style>
          <p:txBody>
            <a:bodyPr/>
            <a:p>
              <a:r>
                <a:rPr lang="zh-CN" altLang="en-US" b="1"/>
                <a:t>1、阴阳并补：本品双补肾中阴阳，调节阴阳平衡，全面提高机体生理功能及免疫力。</a:t>
              </a:r>
              <a:endParaRPr lang="zh-CN" altLang="en-US" b="1"/>
            </a:p>
            <a:p>
              <a:r>
                <a:rPr lang="zh-CN" altLang="en-US" b="1"/>
                <a:t>2、在阴阳双补基础上，突出补肾阳，对前列腺肥大，阳痿、遗精、早泄、性欲低下等性功能障碍，盗汗、自汗疗效良好。</a:t>
              </a:r>
              <a:endParaRPr lang="zh-CN" altLang="en-US" b="1"/>
            </a:p>
            <a:p>
              <a:r>
                <a:rPr lang="zh-CN" altLang="en-US" b="1"/>
                <a:t>3、脾肾同补：脾为后天之本，肾为先天之本，本品脾肾同补，以先天养后天，以后天补先天。对脾肾虚寒型胃痛及消化不良、五更泻等疗效显著。</a:t>
              </a:r>
              <a:endParaRPr lang="zh-CN" altLang="en-US" b="1"/>
            </a:p>
          </p:txBody>
        </p:sp>
        <p:sp>
          <p:nvSpPr>
            <p:cNvPr id="34" name="圆角矩形 4"/>
            <p:cNvSpPr/>
            <p:nvPr/>
          </p:nvSpPr>
          <p:spPr>
            <a:xfrm>
              <a:off x="43864" y="382423"/>
              <a:ext cx="6008272" cy="810832"/>
            </a:xfrm>
            <a:prstGeom prst="rect">
              <a:avLst/>
            </a:prstGeom>
            <a:noFill/>
            <a:effectLst/>
          </p:spPr>
          <p:style>
            <a:fontRef idx="minor">
              <a:schemeClr val="lt1"/>
            </a:fontRef>
          </p:style>
          <p:txBody>
            <a:bodyPr spcFirstLastPara="0" vert="horz" wrap="square" lIns="137160" tIns="137160" rIns="137160" bIns="137160" numCol="1" spcCol="1270" anchor="ctr" anchorCtr="0">
              <a:noAutofit/>
            </a:bodyPr>
            <a:p>
              <a:pPr marL="0" marR="0" lvl="0" indent="0" algn="l" defTabSz="1600200" rtl="0" eaLnBrk="1" fontAlgn="base" latinLnBrk="0" hangingPunct="1">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 name="组合 9"/>
          <p:cNvGrpSpPr/>
          <p:nvPr/>
        </p:nvGrpSpPr>
        <p:grpSpPr>
          <a:xfrm>
            <a:off x="2654300" y="1147445"/>
            <a:ext cx="5079820" cy="607906"/>
            <a:chOff x="-73510" y="293443"/>
            <a:chExt cx="6125646" cy="899812"/>
          </a:xfrm>
        </p:grpSpPr>
        <p:sp>
          <p:nvSpPr>
            <p:cNvPr id="14" name="圆角矩形 13"/>
            <p:cNvSpPr/>
            <p:nvPr/>
          </p:nvSpPr>
          <p:spPr>
            <a:xfrm>
              <a:off x="-73510" y="293443"/>
              <a:ext cx="6096000" cy="898560"/>
            </a:xfrm>
            <a:prstGeom prst="roundRect">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tyle>
            <a:fontRef idx="minor">
              <a:schemeClr val="lt1"/>
            </a:fontRef>
          </p:style>
          <p:txBody>
            <a:bodyPr/>
            <a:p>
              <a:r>
                <a:rPr lang="zh-CN" altLang="en-US" sz="3200" b="1">
                  <a:solidFill>
                    <a:schemeClr val="tx1"/>
                  </a:solidFill>
                  <a:uFillTx/>
                </a:rPr>
                <a:t>现代医学主治</a:t>
              </a:r>
              <a:endParaRPr lang="zh-CN" altLang="en-US" sz="3200" b="1">
                <a:solidFill>
                  <a:schemeClr val="tx1"/>
                </a:solidFill>
                <a:uFillTx/>
              </a:endParaRPr>
            </a:p>
          </p:txBody>
        </p:sp>
        <p:sp>
          <p:nvSpPr>
            <p:cNvPr id="18" name="圆角矩形 4"/>
            <p:cNvSpPr/>
            <p:nvPr/>
          </p:nvSpPr>
          <p:spPr>
            <a:xfrm>
              <a:off x="43864" y="382423"/>
              <a:ext cx="6008272" cy="810832"/>
            </a:xfrm>
            <a:prstGeom prst="rect">
              <a:avLst/>
            </a:prstGeom>
            <a:noFill/>
            <a:effectLst/>
          </p:spPr>
          <p:style>
            <a:fontRef idx="minor">
              <a:schemeClr val="lt1"/>
            </a:fontRef>
          </p:style>
          <p:txBody>
            <a:bodyPr spcFirstLastPara="0" vert="horz" wrap="square" lIns="137160" tIns="137160" rIns="137160" bIns="137160" numCol="1" spcCol="1270" anchor="ctr" anchorCtr="0">
              <a:noAutofit/>
            </a:bodyPr>
            <a:p>
              <a:pPr marL="0" marR="0" lvl="0" indent="0" algn="l" defTabSz="1600200" rtl="0" eaLnBrk="1" fontAlgn="base" latinLnBrk="0" hangingPunct="1">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 pos="100000">
              <a:srgbClr val="FFEBFA">
                <a:alpha val="100000"/>
              </a:srgbClr>
            </a:gs>
            <a:gs pos="100000">
              <a:srgbClr val="FFEBFA"/>
            </a:gs>
          </a:gsLst>
          <a:lin ang="5400000"/>
          <a:tileRect/>
        </a:gradFill>
        <a:effectLst/>
      </p:bgPr>
    </p:bg>
    <p:spTree>
      <p:nvGrpSpPr>
        <p:cNvPr id="1" name=""/>
        <p:cNvGrpSpPr/>
        <p:nvPr/>
      </p:nvGrpSpPr>
      <p:grpSpPr/>
      <p:pic>
        <p:nvPicPr>
          <p:cNvPr id="52226" name="Picture 17" descr="8503002_092802249175_2"/>
          <p:cNvPicPr>
            <a:picLocks noChangeAspect="1"/>
          </p:cNvPicPr>
          <p:nvPr/>
        </p:nvPicPr>
        <p:blipFill>
          <a:blip r:embed="rId1"/>
          <a:srcRect/>
          <a:stretch>
            <a:fillRect/>
          </a:stretch>
        </p:blipFill>
        <p:spPr>
          <a:xfrm>
            <a:off x="2381250" y="0"/>
            <a:ext cx="1028700" cy="1295400"/>
          </a:xfrm>
          <a:prstGeom prst="rect">
            <a:avLst/>
          </a:prstGeom>
          <a:noFill/>
          <a:ln w="9525">
            <a:noFill/>
            <a:miter/>
          </a:ln>
        </p:spPr>
      </p:pic>
      <p:pic>
        <p:nvPicPr>
          <p:cNvPr id="52227" name="Picture 18" descr="8503002_092934342184_2"/>
          <p:cNvPicPr>
            <a:picLocks noChangeAspect="1"/>
          </p:cNvPicPr>
          <p:nvPr/>
        </p:nvPicPr>
        <p:blipFill>
          <a:blip r:embed="rId2"/>
          <a:srcRect/>
          <a:stretch>
            <a:fillRect/>
          </a:stretch>
        </p:blipFill>
        <p:spPr>
          <a:xfrm>
            <a:off x="2381250" y="2971800"/>
            <a:ext cx="857250" cy="1219200"/>
          </a:xfrm>
          <a:prstGeom prst="rect">
            <a:avLst/>
          </a:prstGeom>
          <a:noFill/>
          <a:ln w="9525">
            <a:noFill/>
            <a:miter/>
          </a:ln>
        </p:spPr>
      </p:pic>
      <p:pic>
        <p:nvPicPr>
          <p:cNvPr id="52228" name="Picture 19" descr="8503002_162822612187_2"/>
          <p:cNvPicPr>
            <a:picLocks noChangeAspect="1"/>
          </p:cNvPicPr>
          <p:nvPr/>
        </p:nvPicPr>
        <p:blipFill>
          <a:blip r:embed="rId3"/>
          <a:srcRect/>
          <a:stretch>
            <a:fillRect/>
          </a:stretch>
        </p:blipFill>
        <p:spPr>
          <a:xfrm>
            <a:off x="2381250" y="5638800"/>
            <a:ext cx="914400" cy="1219200"/>
          </a:xfrm>
          <a:prstGeom prst="rect">
            <a:avLst/>
          </a:prstGeom>
          <a:noFill/>
          <a:ln w="9525">
            <a:noFill/>
            <a:miter/>
          </a:ln>
        </p:spPr>
      </p:pic>
      <p:pic>
        <p:nvPicPr>
          <p:cNvPr id="52229" name="Picture 20" descr="8503002_205341603118_2"/>
          <p:cNvPicPr>
            <a:picLocks noChangeAspect="1"/>
          </p:cNvPicPr>
          <p:nvPr/>
        </p:nvPicPr>
        <p:blipFill>
          <a:blip r:embed="rId4"/>
          <a:srcRect/>
          <a:stretch>
            <a:fillRect/>
          </a:stretch>
        </p:blipFill>
        <p:spPr>
          <a:xfrm>
            <a:off x="5638800" y="5638800"/>
            <a:ext cx="971550" cy="1219200"/>
          </a:xfrm>
          <a:prstGeom prst="rect">
            <a:avLst/>
          </a:prstGeom>
          <a:noFill/>
          <a:ln w="9525">
            <a:noFill/>
            <a:miter/>
          </a:ln>
        </p:spPr>
      </p:pic>
      <p:pic>
        <p:nvPicPr>
          <p:cNvPr id="52230" name="Picture 21" descr="8503002_205557401128_2"/>
          <p:cNvPicPr>
            <a:picLocks noChangeAspect="1"/>
          </p:cNvPicPr>
          <p:nvPr/>
        </p:nvPicPr>
        <p:blipFill>
          <a:blip r:embed="rId5"/>
          <a:srcRect/>
          <a:stretch>
            <a:fillRect/>
          </a:stretch>
        </p:blipFill>
        <p:spPr>
          <a:xfrm>
            <a:off x="8610600" y="5562600"/>
            <a:ext cx="1200150" cy="1295400"/>
          </a:xfrm>
          <a:prstGeom prst="rect">
            <a:avLst/>
          </a:prstGeom>
          <a:noFill/>
          <a:ln w="9525">
            <a:noFill/>
            <a:miter/>
          </a:ln>
        </p:spPr>
      </p:pic>
      <p:pic>
        <p:nvPicPr>
          <p:cNvPr id="52231" name="Picture 22" descr="8503002_205734719140_2"/>
          <p:cNvPicPr>
            <a:picLocks noChangeAspect="1"/>
          </p:cNvPicPr>
          <p:nvPr/>
        </p:nvPicPr>
        <p:blipFill>
          <a:blip r:embed="rId6"/>
          <a:srcRect/>
          <a:stretch>
            <a:fillRect/>
          </a:stretch>
        </p:blipFill>
        <p:spPr>
          <a:xfrm>
            <a:off x="5524500" y="0"/>
            <a:ext cx="1085850" cy="1143000"/>
          </a:xfrm>
          <a:prstGeom prst="rect">
            <a:avLst/>
          </a:prstGeom>
          <a:noFill/>
          <a:ln w="9525">
            <a:noFill/>
            <a:miter/>
          </a:ln>
        </p:spPr>
      </p:pic>
      <p:pic>
        <p:nvPicPr>
          <p:cNvPr id="52232" name="Picture 23" descr="8503002_205848189146_2"/>
          <p:cNvPicPr>
            <a:picLocks noChangeAspect="1"/>
          </p:cNvPicPr>
          <p:nvPr/>
        </p:nvPicPr>
        <p:blipFill>
          <a:blip r:embed="rId7"/>
          <a:srcRect/>
          <a:stretch>
            <a:fillRect/>
          </a:stretch>
        </p:blipFill>
        <p:spPr>
          <a:xfrm>
            <a:off x="8782050" y="0"/>
            <a:ext cx="1028700" cy="1143000"/>
          </a:xfrm>
          <a:prstGeom prst="rect">
            <a:avLst/>
          </a:prstGeom>
          <a:noFill/>
          <a:ln w="9525">
            <a:noFill/>
            <a:miter/>
          </a:ln>
        </p:spPr>
      </p:pic>
      <p:pic>
        <p:nvPicPr>
          <p:cNvPr id="52233" name="Picture 24" descr="8503002_212928631170_2"/>
          <p:cNvPicPr>
            <a:picLocks noChangeAspect="1"/>
          </p:cNvPicPr>
          <p:nvPr/>
        </p:nvPicPr>
        <p:blipFill>
          <a:blip r:embed="rId8"/>
          <a:srcRect/>
          <a:stretch>
            <a:fillRect/>
          </a:stretch>
        </p:blipFill>
        <p:spPr>
          <a:xfrm>
            <a:off x="8896350" y="2895600"/>
            <a:ext cx="914400" cy="1219200"/>
          </a:xfrm>
          <a:prstGeom prst="rect">
            <a:avLst/>
          </a:prstGeom>
          <a:noFill/>
          <a:ln w="9525">
            <a:noFill/>
            <a:miter/>
          </a:ln>
        </p:spPr>
      </p:pic>
      <p:grpSp>
        <p:nvGrpSpPr>
          <p:cNvPr id="52234" name="组合 25"/>
          <p:cNvGrpSpPr/>
          <p:nvPr/>
        </p:nvGrpSpPr>
        <p:grpSpPr>
          <a:xfrm rot="-5400000">
            <a:off x="1220788" y="1055688"/>
            <a:ext cx="2406650" cy="292100"/>
            <a:chOff x="0" y="1263891"/>
            <a:chExt cx="4067945" cy="291059"/>
          </a:xfrm>
        </p:grpSpPr>
        <p:cxnSp>
          <p:nvCxnSpPr>
            <p:cNvPr id="11" name="直接连接符 10"/>
            <p:cNvCxnSpPr/>
            <p:nvPr/>
          </p:nvCxnSpPr>
          <p:spPr>
            <a:xfrm>
              <a:off x="0" y="1263891"/>
              <a:ext cx="4067945"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a:off x="590335" y="1408625"/>
              <a:ext cx="3491028" cy="0"/>
            </a:xfrm>
            <a:prstGeom prst="line">
              <a:avLst/>
            </a:prstGeom>
            <a:ln w="57150">
              <a:solidFill>
                <a:schemeClr val="bg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13" name="直接连接符 12"/>
            <p:cNvCxnSpPr/>
            <p:nvPr/>
          </p:nvCxnSpPr>
          <p:spPr>
            <a:xfrm>
              <a:off x="1078702" y="1554949"/>
              <a:ext cx="2989242" cy="0"/>
            </a:xfrm>
            <a:prstGeom prst="line">
              <a:avLst/>
            </a:prstGeom>
            <a:ln w="57150">
              <a:solidFill>
                <a:schemeClr val="tx1">
                  <a:lumMod val="65000"/>
                </a:schemeClr>
              </a:solidFill>
            </a:ln>
          </p:spPr>
          <p:style>
            <a:lnRef idx="3">
              <a:schemeClr val="accent1"/>
            </a:lnRef>
            <a:fillRef idx="0">
              <a:schemeClr val="accent1"/>
            </a:fillRef>
            <a:effectRef idx="2">
              <a:schemeClr val="accent1"/>
            </a:effectRef>
            <a:fontRef idx="minor">
              <a:schemeClr val="tx1"/>
            </a:fontRef>
          </p:style>
        </p:cxnSp>
      </p:grpSp>
      <p:grpSp>
        <p:nvGrpSpPr>
          <p:cNvPr id="52238" name="组合 16"/>
          <p:cNvGrpSpPr/>
          <p:nvPr/>
        </p:nvGrpSpPr>
        <p:grpSpPr>
          <a:xfrm rot="10800000">
            <a:off x="1506538" y="741363"/>
            <a:ext cx="4445000" cy="285750"/>
            <a:chOff x="0" y="979579"/>
            <a:chExt cx="4067944" cy="284312"/>
          </a:xfrm>
        </p:grpSpPr>
        <p:cxnSp>
          <p:nvCxnSpPr>
            <p:cNvPr id="15" name="直接连接符 14"/>
            <p:cNvCxnSpPr/>
            <p:nvPr/>
          </p:nvCxnSpPr>
          <p:spPr>
            <a:xfrm>
              <a:off x="0" y="1263891"/>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584040" y="1124894"/>
              <a:ext cx="3491167"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 name="直接连接符 16"/>
            <p:cNvCxnSpPr/>
            <p:nvPr/>
          </p:nvCxnSpPr>
          <p:spPr>
            <a:xfrm>
              <a:off x="1093987" y="979579"/>
              <a:ext cx="2988486"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grpSp>
        <p:nvGrpSpPr>
          <p:cNvPr id="52242" name="组合 17"/>
          <p:cNvGrpSpPr/>
          <p:nvPr/>
        </p:nvGrpSpPr>
        <p:grpSpPr>
          <a:xfrm rot="10800000">
            <a:off x="6140450" y="5930900"/>
            <a:ext cx="4548188" cy="317500"/>
            <a:chOff x="-12542" y="1235556"/>
            <a:chExt cx="4067944" cy="316367"/>
          </a:xfrm>
        </p:grpSpPr>
        <p:cxnSp>
          <p:nvCxnSpPr>
            <p:cNvPr id="20" name="直接连接符 19"/>
            <p:cNvCxnSpPr/>
            <p:nvPr/>
          </p:nvCxnSpPr>
          <p:spPr>
            <a:xfrm>
              <a:off x="-5442" y="1235556"/>
              <a:ext cx="4067943" cy="0"/>
            </a:xfrm>
            <a:prstGeom prst="line">
              <a:avLst/>
            </a:prstGeom>
            <a:ln w="57150">
              <a:solidFill>
                <a:schemeClr val="bg1">
                  <a:lumMod val="85000"/>
                  <a:lumOff val="15000"/>
                </a:schemeClr>
              </a:solidFill>
            </a:ln>
          </p:spPr>
          <p:style>
            <a:lnRef idx="3">
              <a:schemeClr val="accent1"/>
            </a:lnRef>
            <a:fillRef idx="0">
              <a:schemeClr val="accent1"/>
            </a:fillRef>
            <a:effectRef idx="2">
              <a:schemeClr val="accent1"/>
            </a:effectRef>
            <a:fontRef idx="minor">
              <a:schemeClr val="tx1"/>
            </a:fontRef>
          </p:style>
        </p:cxnSp>
        <p:cxnSp>
          <p:nvCxnSpPr>
            <p:cNvPr id="21" name="直接连接符 20"/>
            <p:cNvCxnSpPr/>
            <p:nvPr/>
          </p:nvCxnSpPr>
          <p:spPr>
            <a:xfrm>
              <a:off x="-5442" y="1407976"/>
              <a:ext cx="3491474" cy="0"/>
            </a:xfrm>
            <a:prstGeom prst="line">
              <a:avLst/>
            </a:prstGeom>
            <a:ln w="57150">
              <a:solidFill>
                <a:schemeClr val="bg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22" name="直接连接符 21"/>
            <p:cNvCxnSpPr/>
            <p:nvPr/>
          </p:nvCxnSpPr>
          <p:spPr>
            <a:xfrm>
              <a:off x="-12542" y="1551923"/>
              <a:ext cx="2987418" cy="0"/>
            </a:xfrm>
            <a:prstGeom prst="line">
              <a:avLst/>
            </a:prstGeom>
            <a:ln w="57150">
              <a:solidFill>
                <a:schemeClr val="tx1">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52246" name="组合 21"/>
          <p:cNvGrpSpPr/>
          <p:nvPr/>
        </p:nvGrpSpPr>
        <p:grpSpPr>
          <a:xfrm rot="-5400000">
            <a:off x="8656638" y="5545138"/>
            <a:ext cx="2359025" cy="282575"/>
            <a:chOff x="0" y="980728"/>
            <a:chExt cx="4067944" cy="283163"/>
          </a:xfrm>
        </p:grpSpPr>
        <p:cxnSp>
          <p:nvCxnSpPr>
            <p:cNvPr id="24" name="直接连接符 23"/>
            <p:cNvCxnSpPr/>
            <p:nvPr/>
          </p:nvCxnSpPr>
          <p:spPr>
            <a:xfrm>
              <a:off x="-1" y="1263890"/>
              <a:ext cx="4067944" cy="0"/>
            </a:xfrm>
            <a:prstGeom prst="line">
              <a:avLst/>
            </a:prstGeom>
            <a:ln w="57150">
              <a:solidFill>
                <a:schemeClr val="accent5">
                  <a:lumMod val="50000"/>
                </a:schemeClr>
              </a:solidFill>
            </a:ln>
          </p:spPr>
          <p:style>
            <a:lnRef idx="3">
              <a:schemeClr val="accent1"/>
            </a:lnRef>
            <a:fillRef idx="0">
              <a:schemeClr val="accent1"/>
            </a:fillRef>
            <a:effectRef idx="2">
              <a:schemeClr val="accent1"/>
            </a:effectRef>
            <a:fontRef idx="minor">
              <a:schemeClr val="tx1"/>
            </a:fontRef>
          </p:style>
        </p:cxnSp>
        <p:cxnSp>
          <p:nvCxnSpPr>
            <p:cNvPr id="25" name="直接连接符 24"/>
            <p:cNvCxnSpPr/>
            <p:nvPr/>
          </p:nvCxnSpPr>
          <p:spPr>
            <a:xfrm>
              <a:off x="-2" y="1125491"/>
              <a:ext cx="3492679" cy="0"/>
            </a:xfrm>
            <a:prstGeom prst="line">
              <a:avLst/>
            </a:prstGeom>
            <a:ln w="57150">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a:off x="-2" y="980727"/>
              <a:ext cx="2988638" cy="0"/>
            </a:xfrm>
            <a:prstGeom prst="line">
              <a:avLst/>
            </a:prstGeom>
            <a:ln w="57150">
              <a:solidFill>
                <a:schemeClr val="accent5">
                  <a:lumMod val="60000"/>
                  <a:lumOff val="40000"/>
                </a:schemeClr>
              </a:solidFill>
            </a:ln>
          </p:spPr>
          <p:style>
            <a:lnRef idx="3">
              <a:schemeClr val="accent1"/>
            </a:lnRef>
            <a:fillRef idx="0">
              <a:schemeClr val="accent1"/>
            </a:fillRef>
            <a:effectRef idx="2">
              <a:schemeClr val="accent1"/>
            </a:effectRef>
            <a:fontRef idx="minor">
              <a:schemeClr val="tx1"/>
            </a:fontRef>
          </p:style>
        </p:cxnSp>
      </p:grpSp>
      <p:sp>
        <p:nvSpPr>
          <p:cNvPr id="52250" name="矩形 26"/>
          <p:cNvSpPr/>
          <p:nvPr/>
        </p:nvSpPr>
        <p:spPr>
          <a:xfrm>
            <a:off x="2520950" y="-100012"/>
            <a:ext cx="3611880" cy="972820"/>
          </a:xfrm>
          <a:prstGeom prst="rect">
            <a:avLst/>
          </a:prstGeom>
          <a:noFill/>
          <a:ln w="9525">
            <a:noFill/>
            <a:miter/>
          </a:ln>
        </p:spPr>
        <p:txBody>
          <a:bodyPr wrap="none" anchor="t">
            <a:spAutoFit/>
          </a:bodyPr>
          <a:p>
            <a:pPr lvl="0"/>
            <a:r>
              <a:rPr lang="zh-CN" altLang="en-US" sz="5400" b="1" dirty="0">
                <a:solidFill>
                  <a:srgbClr val="FA4453"/>
                </a:solidFill>
                <a:latin typeface="微软雅黑" pitchFamily="34" charset="-122"/>
                <a:ea typeface="微软雅黑" pitchFamily="34" charset="-122"/>
              </a:rPr>
              <a:t>清肺止咳丸</a:t>
            </a:r>
            <a:endParaRPr lang="zh-CN" altLang="zh-CN" sz="5400" b="1" dirty="0">
              <a:solidFill>
                <a:srgbClr val="FA4453"/>
              </a:solidFill>
              <a:latin typeface="微软雅黑" pitchFamily="34" charset="-122"/>
              <a:ea typeface="微软雅黑" pitchFamily="34" charset="-122"/>
            </a:endParaRPr>
          </a:p>
        </p:txBody>
      </p:sp>
      <p:graphicFrame>
        <p:nvGraphicFramePr>
          <p:cNvPr id="28" name="图示 27"/>
          <p:cNvGraphicFramePr/>
          <p:nvPr/>
        </p:nvGraphicFramePr>
        <p:xfrm>
          <a:off x="2135560" y="1181512"/>
          <a:ext cx="6048672"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2252" name="TextBox 28"/>
          <p:cNvSpPr txBox="1"/>
          <p:nvPr/>
        </p:nvSpPr>
        <p:spPr>
          <a:xfrm>
            <a:off x="4511675" y="1641475"/>
            <a:ext cx="3313113" cy="822960"/>
          </a:xfrm>
          <a:prstGeom prst="rect">
            <a:avLst/>
          </a:prstGeom>
          <a:noFill/>
          <a:ln w="9525">
            <a:noFill/>
            <a:miter/>
          </a:ln>
        </p:spPr>
        <p:txBody>
          <a:bodyPr anchor="t">
            <a:spAutoFit/>
          </a:bodyPr>
          <a:p>
            <a:pPr lvl="0"/>
            <a:r>
              <a:rPr lang="zh-CN" altLang="en-US" sz="1600" dirty="0">
                <a:solidFill>
                  <a:schemeClr val="bg1"/>
                </a:solidFill>
                <a:latin typeface="Calibri" pitchFamily="34" charset="0"/>
                <a:ea typeface="宋体" pitchFamily="2" charset="-122"/>
              </a:rPr>
              <a:t>清热止咳、利肺化痰。用于扩散热、陈旧热、波动热引起的肺炎、肺脓肿、感冒咳嗽、胸部疼痛、咯脓血。</a:t>
            </a:r>
            <a:endParaRPr lang="zh-CN" altLang="en-US" sz="1600" dirty="0">
              <a:solidFill>
                <a:schemeClr val="bg1"/>
              </a:solidFill>
              <a:latin typeface="Calibri" pitchFamily="34" charset="0"/>
              <a:ea typeface="宋体" pitchFamily="2" charset="-122"/>
            </a:endParaRPr>
          </a:p>
        </p:txBody>
      </p:sp>
      <p:sp>
        <p:nvSpPr>
          <p:cNvPr id="52253" name="TextBox 29"/>
          <p:cNvSpPr txBox="1"/>
          <p:nvPr/>
        </p:nvSpPr>
        <p:spPr>
          <a:xfrm>
            <a:off x="4583113" y="3719513"/>
            <a:ext cx="3241675" cy="2044700"/>
          </a:xfrm>
          <a:prstGeom prst="rect">
            <a:avLst/>
          </a:prstGeom>
          <a:noFill/>
          <a:ln w="9525">
            <a:noFill/>
            <a:miter/>
          </a:ln>
        </p:spPr>
        <p:txBody>
          <a:bodyPr anchor="t">
            <a:spAutoFit/>
          </a:bodyPr>
          <a:p>
            <a:pPr lvl="0"/>
            <a:r>
              <a:rPr lang="en-US" altLang="zh-CN" sz="1600" dirty="0">
                <a:solidFill>
                  <a:schemeClr val="bg1"/>
                </a:solidFill>
                <a:latin typeface="Calibri" pitchFamily="34" charset="0"/>
                <a:ea typeface="宋体" pitchFamily="2" charset="-122"/>
              </a:rPr>
              <a:t>1</a:t>
            </a:r>
            <a:r>
              <a:rPr lang="zh-CN" altLang="en-US" sz="1600" dirty="0">
                <a:solidFill>
                  <a:schemeClr val="bg1"/>
                </a:solidFill>
                <a:latin typeface="Calibri" pitchFamily="34" charset="0"/>
                <a:ea typeface="宋体" pitchFamily="2" charset="-122"/>
              </a:rPr>
              <a:t>、急慢性气管炎、喘息性气管炎、哮喘。</a:t>
            </a:r>
            <a:endParaRPr lang="zh-CN" altLang="en-US" sz="1600" dirty="0">
              <a:solidFill>
                <a:schemeClr val="bg1"/>
              </a:solidFill>
              <a:latin typeface="Calibri" pitchFamily="34" charset="0"/>
              <a:ea typeface="宋体" pitchFamily="2" charset="-122"/>
            </a:endParaRPr>
          </a:p>
          <a:p>
            <a:pPr lvl="0"/>
            <a:r>
              <a:rPr lang="zh-CN" altLang="en-US" sz="1600" dirty="0">
                <a:solidFill>
                  <a:schemeClr val="bg1"/>
                </a:solidFill>
                <a:latin typeface="Calibri" pitchFamily="34" charset="0"/>
                <a:ea typeface="宋体" pitchFamily="2" charset="-122"/>
              </a:rPr>
              <a:t>        </a:t>
            </a:r>
            <a:r>
              <a:rPr lang="en-US" altLang="zh-CN" sz="1600" dirty="0">
                <a:solidFill>
                  <a:schemeClr val="bg1"/>
                </a:solidFill>
                <a:latin typeface="Calibri" pitchFamily="34" charset="0"/>
                <a:ea typeface="宋体" pitchFamily="2" charset="-122"/>
              </a:rPr>
              <a:t>2</a:t>
            </a:r>
            <a:r>
              <a:rPr lang="zh-CN" altLang="en-US" sz="1600" dirty="0">
                <a:solidFill>
                  <a:schemeClr val="bg1"/>
                </a:solidFill>
                <a:latin typeface="Calibri" pitchFamily="34" charset="0"/>
                <a:ea typeface="宋体" pitchFamily="2" charset="-122"/>
              </a:rPr>
              <a:t>、上呼吸道感染、烟肺、尘肺、矽肺、咳嗽、肺气肿、肺脓肿、肺心病、咯脓血、支气管扩张、胸闷气短、呼吸困难、呼吸道及肺部疾病等。</a:t>
            </a:r>
            <a:endParaRPr lang="zh-CN" altLang="en-US" sz="1600" dirty="0">
              <a:solidFill>
                <a:schemeClr val="bg1"/>
              </a:solidFill>
              <a:latin typeface="Calibri" pitchFamily="34" charset="0"/>
              <a:ea typeface="宋体" pitchFamily="2" charset="-122"/>
            </a:endParaRPr>
          </a:p>
          <a:p>
            <a:pPr lvl="0"/>
            <a:r>
              <a:rPr lang="zh-CN" altLang="en-US" sz="1600" dirty="0">
                <a:solidFill>
                  <a:schemeClr val="bg1"/>
                </a:solidFill>
                <a:latin typeface="Calibri" pitchFamily="34" charset="0"/>
                <a:ea typeface="宋体" pitchFamily="2" charset="-122"/>
              </a:rPr>
              <a:t>        </a:t>
            </a:r>
            <a:r>
              <a:rPr lang="en-US" altLang="zh-CN" sz="1600" dirty="0">
                <a:solidFill>
                  <a:schemeClr val="bg1"/>
                </a:solidFill>
                <a:latin typeface="Calibri" pitchFamily="34" charset="0"/>
                <a:ea typeface="宋体" pitchFamily="2" charset="-122"/>
              </a:rPr>
              <a:t>3</a:t>
            </a:r>
            <a:r>
              <a:rPr lang="zh-CN" altLang="en-US" sz="1600" dirty="0">
                <a:solidFill>
                  <a:schemeClr val="bg1"/>
                </a:solidFill>
                <a:latin typeface="Calibri" pitchFamily="34" charset="0"/>
                <a:ea typeface="宋体" pitchFamily="2" charset="-122"/>
              </a:rPr>
              <a:t>、临床用于久咳不愈。</a:t>
            </a:r>
            <a:endParaRPr lang="zh-CN" altLang="en-US" sz="1600" dirty="0">
              <a:solidFill>
                <a:schemeClr val="bg1"/>
              </a:solidFill>
              <a:latin typeface="Calibri" pitchFamily="34" charset="0"/>
              <a:ea typeface="宋体" pitchFamily="2" charset="-122"/>
            </a:endParaRPr>
          </a:p>
        </p:txBody>
      </p:sp>
      <p:grpSp>
        <p:nvGrpSpPr>
          <p:cNvPr id="52254" name="组合 9"/>
          <p:cNvGrpSpPr/>
          <p:nvPr/>
        </p:nvGrpSpPr>
        <p:grpSpPr>
          <a:xfrm>
            <a:off x="2135188" y="5445125"/>
            <a:ext cx="5040312" cy="576263"/>
            <a:chOff x="0" y="338559"/>
            <a:chExt cx="6096000" cy="898560"/>
          </a:xfrm>
        </p:grpSpPr>
        <p:sp>
          <p:nvSpPr>
            <p:cNvPr id="32" name="圆角矩形 31"/>
            <p:cNvSpPr/>
            <p:nvPr/>
          </p:nvSpPr>
          <p:spPr>
            <a:xfrm>
              <a:off x="0" y="338559"/>
              <a:ext cx="6096000" cy="8985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圆角矩形 4"/>
            <p:cNvSpPr/>
            <p:nvPr/>
          </p:nvSpPr>
          <p:spPr>
            <a:xfrm>
              <a:off x="43864" y="382423"/>
              <a:ext cx="6008272" cy="810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l" defTabSz="1600200" rtl="0" eaLnBrk="1" fontAlgn="base" latinLnBrk="0" hangingPunct="1">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grpSp>
      <p:sp>
        <p:nvSpPr>
          <p:cNvPr id="52257" name="TextBox 11"/>
          <p:cNvSpPr/>
          <p:nvPr/>
        </p:nvSpPr>
        <p:spPr>
          <a:xfrm>
            <a:off x="1271588" y="-315912"/>
            <a:ext cx="1296987" cy="1188720"/>
          </a:xfrm>
          <a:prstGeom prst="rect">
            <a:avLst/>
          </a:prstGeom>
          <a:noFill/>
          <a:ln w="9525">
            <a:noFill/>
            <a:miter/>
          </a:ln>
        </p:spPr>
        <p:txBody>
          <a:bodyPr anchor="t">
            <a:spAutoFit/>
          </a:bodyPr>
          <a:p>
            <a:pPr lvl="0" algn="ctr"/>
            <a:r>
              <a:rPr lang="en-US" altLang="zh-CN" sz="7200" b="1" dirty="0">
                <a:solidFill>
                  <a:srgbClr val="FFFFFF"/>
                </a:solidFill>
                <a:latin typeface="BatangChe" pitchFamily="49" charset="-127"/>
                <a:ea typeface="BatangChe" pitchFamily="49" charset="-127"/>
                <a:sym typeface="BatangChe" pitchFamily="49" charset="-127"/>
              </a:rPr>
              <a:t>4</a:t>
            </a:r>
            <a:endParaRPr lang="zh-CN" altLang="en-US" sz="7200" b="1" dirty="0">
              <a:solidFill>
                <a:srgbClr val="FFFFFF"/>
              </a:solidFill>
              <a:latin typeface="BatangChe" pitchFamily="49" charset="-127"/>
              <a:ea typeface="BatangChe" pitchFamily="49" charset="-127"/>
              <a:sym typeface="BatangChe" pitchFamily="49" charset="-127"/>
            </a:endParaRPr>
          </a:p>
        </p:txBody>
      </p:sp>
    </p:spTree>
  </p:cSld>
  <p:clrMapOvr>
    <a:masterClrMapping/>
  </p:clrMapOvr>
  <p:transition spd="slow"/>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Words>
  <Application>Kingsoft Office WPP</Application>
  <PresentationFormat>宽屏</PresentationFormat>
  <Paragraphs>63</Paragraphs>
  <Slides>7</Slides>
  <Notes>0</Notes>
  <HiddenSlides>0</HiddenSlides>
  <MMClips>0</MMClips>
  <ScaleCrop>false</ScaleCrop>
  <HeadingPairs>
    <vt:vector size="4" baseType="variant">
      <vt:variant>
        <vt:lpstr>主题</vt:lpstr>
      </vt:variant>
      <vt:variant>
        <vt:i4>4</vt:i4>
      </vt:variant>
      <vt:variant>
        <vt:lpstr>幻灯片标题</vt:lpstr>
      </vt:variant>
      <vt:variant>
        <vt:i4>7</vt:i4>
      </vt:variant>
    </vt:vector>
  </HeadingPairs>
  <TitlesOfParts>
    <vt:vector size="11" baseType="lpstr">
      <vt:lpstr>Office 主题</vt:lpstr>
      <vt:lpstr>1_Office 主题</vt:lpstr>
      <vt:lpstr>3_Office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dc:creator>
  <cp:lastModifiedBy>wei</cp:lastModifiedBy>
  <cp:revision>4</cp:revision>
  <dcterms:created xsi:type="dcterms:W3CDTF">2016-09-07T02:33:03Z</dcterms:created>
  <dcterms:modified xsi:type="dcterms:W3CDTF">2016-09-07T03:13:19Z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2052-10.1.0.5345</vt:lpwstr>
  </property>
</Properties>
</file>