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D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B5D2EC"/>
            </a:gs>
            <a:gs pos="100000">
              <a:srgbClr val="03437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540" y="-16510"/>
            <a:ext cx="12197080" cy="689102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016125" y="2016760"/>
            <a:ext cx="8140700" cy="15544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zh-CN" altLang="en-US" sz="48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四川太极大药房连锁有限公司</a:t>
            </a:r>
            <a:endParaRPr lang="zh-CN" altLang="en-US" sz="48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  <a:p>
            <a:pPr algn="ctr"/>
            <a:r>
              <a:rPr lang="zh-CN" altLang="en-US" sz="48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旗舰店竞聘表</a:t>
            </a:r>
            <a:endParaRPr lang="zh-CN" altLang="en-US" sz="48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86990" y="4070350"/>
            <a:ext cx="7370445" cy="1191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/>
              <a:t>竞聘人</a:t>
            </a:r>
            <a:r>
              <a:rPr lang="en-US" altLang="zh-CN" sz="2400"/>
              <a:t>:</a:t>
            </a:r>
            <a:r>
              <a:rPr lang="zh-CN" altLang="zh-CN" sz="2400"/>
              <a:t>申彩文</a:t>
            </a:r>
            <a:endParaRPr lang="zh-CN" altLang="zh-CN" sz="2400"/>
          </a:p>
          <a:p>
            <a:pPr algn="ctr"/>
            <a:endParaRPr lang="zh-CN" altLang="zh-CN" sz="2400"/>
          </a:p>
          <a:p>
            <a:pPr algn="ctr"/>
            <a:r>
              <a:rPr lang="zh-CN" altLang="zh-CN" sz="2400"/>
              <a:t>竞聘岗位：器械柜销售员</a:t>
            </a:r>
            <a:endParaRPr lang="zh-CN" altLang="zh-CN" sz="240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B5D2EC"/>
            </a:gs>
            <a:gs pos="100000">
              <a:srgbClr val="0E255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" y="-2540"/>
            <a:ext cx="12187555" cy="685292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578610" y="2289810"/>
            <a:ext cx="9395460" cy="64008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p>
            <a:pPr algn="ctr"/>
            <a:r>
              <a:rPr lang="zh-CN" altLang="en-US" sz="3600">
                <a:latin typeface="+mj-ea"/>
                <a:ea typeface="+mj-ea"/>
              </a:rPr>
              <a:t>个人简介</a:t>
            </a:r>
            <a:endParaRPr lang="zh-CN" altLang="en-US" sz="3600"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48815" y="3590925"/>
            <a:ext cx="9349105" cy="1920240"/>
          </a:xfrm>
          <a:prstGeom prst="rect">
            <a:avLst/>
          </a:prstGeom>
          <a:noFill/>
          <a:ln w="6350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400"/>
              <a:t>尊敬的各位领导：</a:t>
            </a:r>
            <a:endParaRPr lang="zh-CN" altLang="en-US" sz="2400"/>
          </a:p>
          <a:p>
            <a:r>
              <a:rPr lang="zh-CN" altLang="en-US" sz="2400"/>
              <a:t>         大家好！我叫申彩文，毕业于四川省统计学校。</a:t>
            </a:r>
            <a:r>
              <a:rPr lang="en-US" altLang="zh-CN" sz="2400"/>
              <a:t>2006</a:t>
            </a:r>
            <a:r>
              <a:rPr lang="zh-CN" altLang="en-US" sz="2400"/>
              <a:t>年十月，开始到太极大药房器械柜工作，同时也参加了公司组织的各种培训。通过自己的努力学习，掌握了许多的专业知识，也提升了自己的销售能力，时刻准备为公司的业绩而贡献一份自己的力量！   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D2EC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620" y="8890"/>
            <a:ext cx="12207875" cy="684022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515870" y="2443480"/>
            <a:ext cx="805497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/>
              <a:t>主要事迹</a:t>
            </a:r>
            <a:endParaRPr lang="zh-CN" altLang="en-US" sz="3600"/>
          </a:p>
        </p:txBody>
      </p:sp>
      <p:sp>
        <p:nvSpPr>
          <p:cNvPr id="4" name="文本框 3"/>
          <p:cNvSpPr txBox="1"/>
          <p:nvPr/>
        </p:nvSpPr>
        <p:spPr>
          <a:xfrm>
            <a:off x="2358390" y="3465830"/>
            <a:ext cx="8369300" cy="19234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1.</a:t>
            </a:r>
            <a:r>
              <a:rPr lang="zh-CN" altLang="en-US" sz="2400"/>
              <a:t>在器械柜，为顾客提供专业服务，有问题随时咨询。</a:t>
            </a:r>
            <a:endParaRPr lang="en-US" altLang="zh-CN" sz="2400"/>
          </a:p>
          <a:p>
            <a:endParaRPr lang="zh-CN" altLang="en-US" sz="2400"/>
          </a:p>
          <a:p>
            <a:r>
              <a:rPr lang="en-US" altLang="zh-CN" sz="2400"/>
              <a:t>2.</a:t>
            </a:r>
            <a:r>
              <a:rPr lang="zh-CN" altLang="en-US" sz="2400"/>
              <a:t>建立慢性病顾客信息档案，定期分批次回访老顾客。</a:t>
            </a:r>
            <a:endParaRPr lang="zh-CN" altLang="en-US" sz="2400"/>
          </a:p>
          <a:p>
            <a:endParaRPr lang="zh-CN" altLang="en-US" sz="2400"/>
          </a:p>
          <a:p>
            <a:r>
              <a:rPr lang="en-US" altLang="zh-CN" sz="2400"/>
              <a:t>3.</a:t>
            </a:r>
            <a:r>
              <a:rPr lang="zh-CN" altLang="en-US" sz="2400"/>
              <a:t>给顾客按消费金额积分，用积分换礼品，回馈老顾客。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D2EC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620" y="-16510"/>
            <a:ext cx="12206605" cy="689102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254250" y="2083435"/>
            <a:ext cx="768413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/>
              <a:t>对竞聘岗位的认识</a:t>
            </a:r>
            <a:endParaRPr lang="zh-CN" altLang="en-US" sz="3600"/>
          </a:p>
        </p:txBody>
      </p:sp>
      <p:sp>
        <p:nvSpPr>
          <p:cNvPr id="3" name="文本框 2"/>
          <p:cNvSpPr txBox="1"/>
          <p:nvPr/>
        </p:nvSpPr>
        <p:spPr>
          <a:xfrm>
            <a:off x="3061335" y="3317875"/>
            <a:ext cx="6647180" cy="22891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1.</a:t>
            </a:r>
            <a:r>
              <a:rPr lang="zh-CN" altLang="en-US" sz="2400"/>
              <a:t>微笑服务，耐心解答顾客问题。</a:t>
            </a:r>
            <a:endParaRPr lang="zh-CN" altLang="en-US" sz="2400"/>
          </a:p>
          <a:p>
            <a:endParaRPr lang="zh-CN" altLang="en-US" sz="2400"/>
          </a:p>
          <a:p>
            <a:r>
              <a:rPr lang="en-US" altLang="zh-CN" sz="2400"/>
              <a:t>2.</a:t>
            </a:r>
            <a:r>
              <a:rPr lang="zh-CN" altLang="en-US" sz="2400"/>
              <a:t>运用专业知识，为顾客提供专业而服务。</a:t>
            </a:r>
            <a:endParaRPr lang="zh-CN" altLang="en-US" sz="2400"/>
          </a:p>
          <a:p>
            <a:endParaRPr lang="zh-CN" altLang="en-US" sz="2400"/>
          </a:p>
          <a:p>
            <a:r>
              <a:rPr lang="en-US" altLang="zh-CN" sz="2400"/>
              <a:t>3.</a:t>
            </a:r>
            <a:r>
              <a:rPr lang="zh-CN" altLang="en-US" sz="2400"/>
              <a:t>给顾客家人般的关怀与帮助，与顾客建立良好的客情关系。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D2EC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2065" y="-6985"/>
            <a:ext cx="12197715" cy="68618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01770" y="1754505"/>
            <a:ext cx="437197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/>
              <a:t>我的工作计划</a:t>
            </a:r>
            <a:endParaRPr lang="zh-CN" altLang="en-US" sz="3600"/>
          </a:p>
        </p:txBody>
      </p:sp>
      <p:sp>
        <p:nvSpPr>
          <p:cNvPr id="5" name="文本框 4"/>
          <p:cNvSpPr txBox="1"/>
          <p:nvPr/>
        </p:nvSpPr>
        <p:spPr>
          <a:xfrm>
            <a:off x="2722880" y="3068955"/>
            <a:ext cx="7524750" cy="30206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1.</a:t>
            </a:r>
            <a:r>
              <a:rPr lang="zh-CN" altLang="en-US" sz="2400"/>
              <a:t>运用我建立的顾客档案，定期回访，增加顾客的回头率。</a:t>
            </a:r>
            <a:endParaRPr lang="zh-CN" altLang="en-US" sz="2400"/>
          </a:p>
          <a:p>
            <a:endParaRPr lang="zh-CN" altLang="en-US" sz="2400"/>
          </a:p>
          <a:p>
            <a:r>
              <a:rPr lang="en-US" altLang="zh-CN" sz="2400"/>
              <a:t>2.</a:t>
            </a:r>
            <a:r>
              <a:rPr lang="zh-CN" altLang="en-US" sz="2400"/>
              <a:t>加强关联搭配销售，给器械顾客推荐一些适合他（她）们情况的店内相关产品。</a:t>
            </a:r>
            <a:endParaRPr lang="zh-CN" altLang="en-US" sz="2400"/>
          </a:p>
          <a:p>
            <a:endParaRPr lang="en-US" altLang="zh-CN" sz="2400"/>
          </a:p>
          <a:p>
            <a:r>
              <a:rPr lang="en-US" altLang="zh-CN" sz="2400"/>
              <a:t>3.</a:t>
            </a:r>
            <a:r>
              <a:rPr lang="zh-CN" altLang="en-US" sz="2400"/>
              <a:t>与顾客建立良好的客情关系，以便让他（她）们带来新顾客，增加销售量。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bldLvl="0" build="allAtOnce"/>
      <p:bldP spid="5" grpId="2" bldLvl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D2EC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5" y="-1905"/>
            <a:ext cx="12197715" cy="68618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532380" y="2911475"/>
            <a:ext cx="7280275" cy="15576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         </a:t>
            </a:r>
            <a:r>
              <a:rPr lang="zh-CN" altLang="en-US" sz="2400"/>
              <a:t>希望领导能给我继续在旗舰店工作的机会，我将用我积极向上、热情主动的面貌，迎接崭新的旗舰店隆重开业</a:t>
            </a:r>
            <a:r>
              <a:rPr lang="en-US" altLang="zh-CN" sz="2400"/>
              <a:t> </a:t>
            </a:r>
            <a:r>
              <a:rPr lang="zh-CN" altLang="en-US" sz="2400"/>
              <a:t>！</a:t>
            </a:r>
            <a:r>
              <a:rPr lang="zh-CN" altLang="en-US" sz="2400"/>
              <a:t>我将用我的专业知识服务好进店的每一位顾客！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WPS 演示</Application>
  <PresentationFormat>宽屏</PresentationFormat>
  <Paragraphs>38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Calibri Light</vt:lpstr>
      <vt:lpstr>Calibri</vt:lpstr>
      <vt:lpstr>微软雅黑</vt:lpstr>
      <vt:lpstr>黑体</vt:lpstr>
      <vt:lpstr>Arial Black</vt:lpstr>
      <vt:lpstr>仿宋_GB2312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2015-05-05T08:02:00Z</dcterms:created>
  <dcterms:modified xsi:type="dcterms:W3CDTF">2016-12-25T11:41:42Z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