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4838" y="3186053"/>
            <a:ext cx="6982361" cy="117892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4838" y="4538211"/>
            <a:ext cx="6982361" cy="46921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600" y="408675"/>
            <a:ext cx="105168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964874" y="2770413"/>
            <a:ext cx="5065514" cy="637806"/>
          </a:xfrm>
        </p:spPr>
        <p:txBody>
          <a:bodyPr anchor="t" anchorCtr="0">
            <a:normAutofit/>
          </a:bodyPr>
          <a:lstStyle>
            <a:lvl1pPr algn="r">
              <a:defRPr sz="2800" b="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4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37323"/>
            <a:ext cx="5157787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63115"/>
            <a:ext cx="5157787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37323"/>
            <a:ext cx="5183188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3115"/>
            <a:ext cx="5183188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8615" y="2002969"/>
            <a:ext cx="4974771" cy="1828800"/>
          </a:xfrm>
        </p:spPr>
        <p:txBody>
          <a:bodyPr>
            <a:noAutofit/>
          </a:bodyPr>
          <a:lstStyle>
            <a:lvl1pPr algn="ctr">
              <a:defRPr sz="7200"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98A9-C20B-4D5B-92DA-1D75B9D715A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50B9-7135-4D78-A58F-DF4CD6531E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692" y="457200"/>
            <a:ext cx="10034617" cy="718457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3129" y="1197429"/>
            <a:ext cx="10025743" cy="2917372"/>
          </a:xfrm>
        </p:spPr>
        <p:txBody>
          <a:bodyPr anchor="ctr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240" y="4288973"/>
            <a:ext cx="9569632" cy="198029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97886" y="365125"/>
            <a:ext cx="1055914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8686" y="365125"/>
            <a:ext cx="8665028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502229"/>
            <a:ext cx="10515600" cy="3466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黑体" panose="02010600030101010101" pitchFamily="49" charset="-122"/>
          <a:ea typeface="黑体" panose="0201060003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 2" panose="05020102010507070707" pitchFamily="18" charset="2"/>
        <a:buChar char=""/>
        <a:defRPr sz="2800" kern="1200">
          <a:solidFill>
            <a:schemeClr val="accent1">
              <a:lumMod val="75000"/>
            </a:schemeClr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0030101010101" pitchFamily="49" charset="-122"/>
          <a:ea typeface="黑体" panose="0201060003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640965" y="2623820"/>
            <a:ext cx="9578975" cy="1179195"/>
          </a:xfrm>
        </p:spPr>
        <p:txBody>
          <a:bodyPr>
            <a:noAutofit/>
          </a:bodyPr>
          <a:p>
            <a:r>
              <a:rPr lang="zh-CN" altLang="zh-CN" sz="4800" smtClean="0">
                <a:latin typeface="华文行楷" panose="02010800040101010101" charset="-122"/>
                <a:ea typeface="华文行楷" panose="02010800040101010101" charset="-122"/>
              </a:rPr>
              <a:t>四川太极大</a:t>
            </a:r>
            <a:r>
              <a:rPr lang="zh-CN" altLang="zh-CN" sz="5400" smtClean="0">
                <a:latin typeface="华文行楷" panose="02010800040101010101" charset="-122"/>
                <a:ea typeface="华文行楷" panose="02010800040101010101" charset="-122"/>
              </a:rPr>
              <a:t>药房</a:t>
            </a:r>
            <a:br>
              <a:rPr lang="zh-CN" altLang="zh-CN" sz="5400" smtClean="0">
                <a:latin typeface="华文行楷" panose="02010800040101010101" charset="-122"/>
                <a:ea typeface="华文行楷" panose="02010800040101010101" charset="-122"/>
              </a:rPr>
            </a:br>
            <a:r>
              <a:rPr lang="zh-CN" altLang="zh-CN" sz="5400" smtClean="0">
                <a:latin typeface="华文行楷" panose="02010800040101010101" charset="-122"/>
                <a:ea typeface="华文行楷" panose="02010800040101010101" charset="-122"/>
              </a:rPr>
              <a:t>                      </a:t>
            </a:r>
            <a:r>
              <a:rPr lang="zh-CN" altLang="zh-CN" sz="4800" smtClean="0">
                <a:latin typeface="华文行楷" panose="02010800040101010101" charset="-122"/>
                <a:ea typeface="华文行楷" panose="02010800040101010101" charset="-122"/>
              </a:rPr>
              <a:t>连锁有限公司</a:t>
            </a:r>
            <a:endParaRPr lang="zh-CN" altLang="zh-CN" sz="4800" smtClean="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7548245" y="4462145"/>
            <a:ext cx="4461510" cy="923925"/>
          </a:xfrm>
        </p:spPr>
        <p:txBody>
          <a:bodyPr/>
          <a:p>
            <a:r>
              <a:rPr lang="zh-CN" altLang="en-US" sz="5400" smtClean="0">
                <a:latin typeface="华文行楷" panose="02010800040101010101" charset="-122"/>
                <a:ea typeface="华文行楷" panose="02010800040101010101" charset="-122"/>
              </a:rPr>
              <a:t>竞聘表</a:t>
            </a:r>
            <a:endParaRPr lang="zh-CN" altLang="en-US" sz="5400" smtClean="0"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02430" cy="854075"/>
          </a:xfrm>
        </p:spPr>
        <p:txBody>
          <a:bodyPr/>
          <a:p>
            <a:r>
              <a:rPr lang="zh-CN" altLang="en-US" sz="4800"/>
              <a:t>个人简介：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57985"/>
            <a:ext cx="10515600" cy="4382770"/>
          </a:xfrm>
        </p:spPr>
        <p:txBody>
          <a:bodyPr>
            <a:normAutofit lnSpcReduction="20000"/>
          </a:bodyPr>
          <a:p>
            <a:r>
              <a:rPr lang="zh-CN" altLang="en-US"/>
              <a:t>姓名：黄长菊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毕业院校：安岳职高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应聘岗位：销售员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本人性格热情开朗，待人友好，为人诚实谦虚，能吃苦耐劳，尽职尽责，有耐心，对工作负责。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主要事迹：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3200"/>
              <a:t>1.</a:t>
            </a:r>
            <a:r>
              <a:rPr lang="zh-CN" altLang="en-US" sz="3200"/>
              <a:t>公司下达的销售任务完成率</a:t>
            </a:r>
            <a:r>
              <a:rPr lang="en-US" altLang="zh-CN" sz="3200"/>
              <a:t>100%</a:t>
            </a:r>
            <a:r>
              <a:rPr lang="zh-CN" altLang="en-US" sz="3200"/>
              <a:t>以上</a:t>
            </a:r>
            <a:endParaRPr lang="zh-CN" altLang="en-US" sz="3200"/>
          </a:p>
          <a:p>
            <a:endParaRPr lang="zh-CN" altLang="en-US" sz="3600"/>
          </a:p>
          <a:p>
            <a:r>
              <a:rPr lang="en-US" altLang="zh-CN" sz="3200"/>
              <a:t>2.</a:t>
            </a:r>
            <a:r>
              <a:rPr lang="zh-CN" altLang="en-US" sz="3200"/>
              <a:t>黄金单品销售情况完成</a:t>
            </a:r>
            <a:r>
              <a:rPr lang="en-US" altLang="zh-CN" sz="3200"/>
              <a:t>90%</a:t>
            </a:r>
            <a:r>
              <a:rPr lang="zh-CN" altLang="en-US" sz="3200"/>
              <a:t>以上</a:t>
            </a:r>
            <a:endParaRPr lang="zh-CN" altLang="en-US" sz="3200"/>
          </a:p>
          <a:p>
            <a:endParaRPr lang="zh-CN" altLang="en-US" sz="3600"/>
          </a:p>
          <a:p>
            <a:r>
              <a:rPr lang="en-US" altLang="zh-CN" sz="3200"/>
              <a:t>3</a:t>
            </a:r>
            <a:r>
              <a:rPr lang="zh-CN" altLang="en-US" sz="3200"/>
              <a:t>进入公司以来，多次被评为优秀店员（）</a:t>
            </a:r>
            <a:endParaRPr lang="zh-CN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对岗位认识：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/>
              <a:t>做好本职工作，销售员就是顾客的销售顾问，也是企业的代言人。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做到对顾客的有技巧的贴心服务，对药品的卫生和陈列还有安全性做到最好。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维护公司形象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工作计划：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以后工作中，对自己严加要求，争取完成公司下达的各项任务。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学习电脑操作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定出更高的销售任务，积极完成。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97050"/>
            <a:ext cx="10515600" cy="2533650"/>
          </a:xfrm>
        </p:spPr>
        <p:txBody>
          <a:bodyPr>
            <a:normAutofit fontScale="30000"/>
          </a:bodyPr>
          <a:p>
            <a:pPr marL="0" indent="0">
              <a:buNone/>
            </a:pPr>
            <a:endParaRPr lang="en-US" altLang="zh-CN" sz="8800"/>
          </a:p>
          <a:p>
            <a:pPr marL="0" indent="0">
              <a:buNone/>
            </a:pPr>
            <a:r>
              <a:rPr lang="en-US" altLang="zh-CN" sz="8800"/>
              <a:t>      </a:t>
            </a:r>
            <a:endParaRPr lang="en-US" altLang="zh-CN" sz="8800"/>
          </a:p>
          <a:p>
            <a:r>
              <a:rPr lang="en-US" altLang="zh-CN" sz="8800"/>
              <a:t>  </a:t>
            </a:r>
            <a:r>
              <a:rPr lang="en-US" altLang="zh-CN" sz="28700"/>
              <a:t>     </a:t>
            </a:r>
            <a:r>
              <a:rPr lang="zh-CN" altLang="en-US" sz="28700"/>
              <a:t>谢谢！</a:t>
            </a:r>
            <a:endParaRPr lang="zh-CN" altLang="en-US" sz="287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a"/>
  <p:tag name="KSO_WM_UNIT_INDEX" val="1"/>
  <p:tag name="KSO_WM_UNIT_ID" val="custom160428_1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28"/>
  <p:tag name="KSO_WM_UNIT_TYPE" val="b"/>
  <p:tag name="KSO_WM_UNIT_INDEX" val="1"/>
  <p:tag name="KSO_WM_UNIT_ID" val="custom160428_1*b*1"/>
  <p:tag name="KSO_WM_UNIT_CLEAR" val="1"/>
  <p:tag name="KSO_WM_UNIT_LAYERLEVEL" val="1"/>
  <p:tag name="KSO_WM_UNIT_VALUE" val="29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p="http://schemas.openxmlformats.org/presentationml/2006/main">
  <p:tag name="KSO_WM_TEMPLATE_THUMBS_INDEX" val="1、9、12、16、20、26、28、29"/>
  <p:tag name="KSO_WM_TEMPLATE_CATEGORY" val="custom"/>
  <p:tag name="KSO_WM_TEMPLATE_INDEX" val="160428"/>
  <p:tag name="KSO_WM_TAG_VERSION" val="1.0"/>
  <p:tag name="KSO_WM_SLIDE_ID" val="custom160428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1_A000120140530A99PPBG">
  <a:themeElements>
    <a:clrScheme name="141">
      <a:dk1>
        <a:srgbClr val="5F5F5F"/>
      </a:dk1>
      <a:lt1>
        <a:sysClr val="window" lastClr="FFFFFF"/>
      </a:lt1>
      <a:dk2>
        <a:srgbClr val="5F5F5F"/>
      </a:dk2>
      <a:lt2>
        <a:srgbClr val="FFFFFF"/>
      </a:lt2>
      <a:accent1>
        <a:srgbClr val="87A452"/>
      </a:accent1>
      <a:accent2>
        <a:srgbClr val="58B898"/>
      </a:accent2>
      <a:accent3>
        <a:srgbClr val="489698"/>
      </a:accent3>
      <a:accent4>
        <a:srgbClr val="C2C25E"/>
      </a:accent4>
      <a:accent5>
        <a:srgbClr val="C00000"/>
      </a:accent5>
      <a:accent6>
        <a:srgbClr val="FFC000"/>
      </a:accent6>
      <a:hlink>
        <a:srgbClr val="00B0F0"/>
      </a:hlink>
      <a:folHlink>
        <a:srgbClr val="7F7F7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WPS 演示</Application>
  <PresentationFormat>宽屏</PresentationFormat>
  <Paragraphs>41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黑体</vt:lpstr>
      <vt:lpstr>Wingdings 2</vt:lpstr>
      <vt:lpstr>华文行楷</vt:lpstr>
      <vt:lpstr>微软雅黑</vt:lpstr>
      <vt:lpstr>Calibri</vt:lpstr>
      <vt:lpstr>1_A000120140530A99PPBG</vt:lpstr>
      <vt:lpstr>四川太极大药房                       连锁有限公司</vt:lpstr>
      <vt:lpstr>个人简介：</vt:lpstr>
      <vt:lpstr>主要事迹：</vt:lpstr>
      <vt:lpstr>对岗位认识：</vt:lpstr>
      <vt:lpstr>工作计划：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11</cp:revision>
  <dcterms:created xsi:type="dcterms:W3CDTF">2015-05-05T08:02:00Z</dcterms:created>
  <dcterms:modified xsi:type="dcterms:W3CDTF">2016-12-24T10:19:36Z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