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329" r:id="rId6"/>
    <p:sldId id="302" r:id="rId7"/>
    <p:sldId id="259" r:id="rId8"/>
    <p:sldId id="351" r:id="rId9"/>
    <p:sldId id="260" r:id="rId10"/>
    <p:sldId id="352" r:id="rId11"/>
    <p:sldId id="331" r:id="rId12"/>
    <p:sldId id="354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1pPr>
    <a:lvl2pPr marL="457200" lvl="1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2pPr>
    <a:lvl3pPr marL="914400" lvl="2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3pPr>
    <a:lvl4pPr marL="1371600" lvl="3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4pPr>
    <a:lvl5pPr marL="1828800" lvl="4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5pPr>
    <a:lvl6pPr marL="2286000" lvl="5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6pPr>
    <a:lvl7pPr marL="2743200" lvl="6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7pPr>
    <a:lvl8pPr marL="3200400" lvl="7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8pPr>
    <a:lvl9pPr marL="3657600" lvl="8" indent="0" algn="l" defTabSz="914400" eaLnBrk="0" fontAlgn="base" latinLnBrk="0" hangingPunct="0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070C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43"/>
    <p:restoredTop sz="94660"/>
  </p:normalViewPr>
  <p:slideViewPr>
    <p:cSldViewPr snapToGrid="0" showGuides="1">
      <p:cViewPr varScale="1">
        <p:scale>
          <a:sx n="71" d="100"/>
          <a:sy n="71" d="100"/>
        </p:scale>
        <p:origin x="1314" y="54"/>
      </p:cViewPr>
      <p:guideLst>
        <p:guide orient="horz" pos="405"/>
        <p:guide pos="5386"/>
        <p:guide pos="385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AD77B4-E4B4-4D3C-A9C5-EB900FF3B15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AD5EBB-275F-4C24-B082-C5EEF14355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rcRect l="11958" t="11958" r="11958" b="11958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1D302F-5E2D-4FF9-A986-02603DCE6F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6CA248-7BE1-4335-B3FB-1E6869F2EC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991225" y="2700338"/>
            <a:ext cx="2573338" cy="3848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四川太极大药房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1225" y="3021013"/>
            <a:ext cx="2573338" cy="3848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邛崃中心店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91225" y="3341688"/>
            <a:ext cx="2573338" cy="3848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周佳玉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91225" y="3727450"/>
            <a:ext cx="2573338" cy="43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Duan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childe,School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of Aeronautics,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Northwestern </a:t>
            </a:r>
            <a:r>
              <a:rPr kumimoji="0" lang="en-US" altLang="zh-CN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Polytechnical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university.</a:t>
            </a:r>
            <a:endParaRPr kumimoji="0" lang="zh-CN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4563" y="2716213"/>
            <a:ext cx="579437" cy="1362075"/>
            <a:chOff x="8564451" y="2716812"/>
            <a:chExt cx="579549" cy="1361673"/>
          </a:xfrm>
        </p:grpSpPr>
        <p:sp>
          <p:nvSpPr>
            <p:cNvPr id="12" name="矩形 11"/>
            <p:cNvSpPr/>
            <p:nvPr/>
          </p:nvSpPr>
          <p:spPr>
            <a:xfrm>
              <a:off x="8564451" y="2716812"/>
              <a:ext cx="579549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564451" y="3805061"/>
              <a:ext cx="579549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716213"/>
            <a:ext cx="5991225" cy="1403350"/>
            <a:chOff x="0" y="2716812"/>
            <a:chExt cx="5991142" cy="1403442"/>
          </a:xfrm>
        </p:grpSpPr>
        <p:sp>
          <p:nvSpPr>
            <p:cNvPr id="30" name="矩形 29"/>
            <p:cNvSpPr/>
            <p:nvPr/>
          </p:nvSpPr>
          <p:spPr>
            <a:xfrm>
              <a:off x="0" y="3805061"/>
              <a:ext cx="5991141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716812"/>
              <a:ext cx="5991142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2" name="文本框 6"/>
            <p:cNvSpPr txBox="1"/>
            <p:nvPr/>
          </p:nvSpPr>
          <p:spPr>
            <a:xfrm>
              <a:off x="2697049" y="2861681"/>
              <a:ext cx="3294091" cy="7391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r" eaLnBrk="1" hangingPunct="1">
                <a:lnSpc>
                  <a:spcPct val="125000"/>
                </a:lnSpc>
              </a:pPr>
              <a:r>
                <a:rPr lang="zh-CN" altLang="en-US" sz="3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自 我 介 绍</a:t>
              </a:r>
              <a:endParaRPr lang="zh-CN" altLang="en-US" sz="3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13" name="文本框 32"/>
            <p:cNvSpPr txBox="1"/>
            <p:nvPr/>
          </p:nvSpPr>
          <p:spPr>
            <a:xfrm>
              <a:off x="3247352" y="3720144"/>
              <a:ext cx="2743788" cy="4001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r" eaLnBrk="1" hangingPunct="1"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</a:rPr>
                <a:t>KuXuan DiaoBao Scheme</a:t>
              </a:r>
              <a:endParaRPr lang="zh-CN" altLang="en-US" sz="160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2250" y="2787650"/>
            <a:ext cx="1223963" cy="1223963"/>
            <a:chOff x="222586" y="2787385"/>
            <a:chExt cx="1224000" cy="1223998"/>
          </a:xfrm>
        </p:grpSpPr>
        <p:sp>
          <p:nvSpPr>
            <p:cNvPr id="20" name="椭圆 19"/>
            <p:cNvSpPr/>
            <p:nvPr/>
          </p:nvSpPr>
          <p:spPr>
            <a:xfrm>
              <a:off x="222586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9" name="Freeform 5"/>
            <p:cNvSpPr>
              <a:spLocks noEditPoints="1"/>
            </p:cNvSpPr>
            <p:nvPr/>
          </p:nvSpPr>
          <p:spPr>
            <a:xfrm>
              <a:off x="446632" y="3034538"/>
              <a:ext cx="775907" cy="729691"/>
            </a:xfrm>
            <a:custGeom>
              <a:avLst/>
              <a:gdLst/>
              <a:ahLst/>
              <a:cxnLst>
                <a:cxn ang="0">
                  <a:pos x="63992" y="80186"/>
                </a:cxn>
                <a:cxn ang="0">
                  <a:pos x="223973" y="80186"/>
                </a:cxn>
                <a:cxn ang="0">
                  <a:pos x="327961" y="360836"/>
                </a:cxn>
                <a:cxn ang="0">
                  <a:pos x="407951" y="328762"/>
                </a:cxn>
                <a:cxn ang="0">
                  <a:pos x="471943" y="368855"/>
                </a:cxn>
                <a:cxn ang="0">
                  <a:pos x="527937" y="216502"/>
                </a:cxn>
                <a:cxn ang="0">
                  <a:pos x="583930" y="272632"/>
                </a:cxn>
                <a:cxn ang="0">
                  <a:pos x="663920" y="184427"/>
                </a:cxn>
                <a:cxn ang="0">
                  <a:pos x="583930" y="320743"/>
                </a:cxn>
                <a:cxn ang="0">
                  <a:pos x="535936" y="264613"/>
                </a:cxn>
                <a:cxn ang="0">
                  <a:pos x="487942" y="408948"/>
                </a:cxn>
                <a:cxn ang="0">
                  <a:pos x="407951" y="360836"/>
                </a:cxn>
                <a:cxn ang="0">
                  <a:pos x="327961" y="360836"/>
                </a:cxn>
                <a:cxn ang="0">
                  <a:pos x="591929" y="689598"/>
                </a:cxn>
                <a:cxn ang="0">
                  <a:pos x="343959" y="729691"/>
                </a:cxn>
                <a:cxn ang="0">
                  <a:pos x="503940" y="545264"/>
                </a:cxn>
                <a:cxn ang="0">
                  <a:pos x="775907" y="545264"/>
                </a:cxn>
                <a:cxn ang="0">
                  <a:pos x="775907" y="48111"/>
                </a:cxn>
                <a:cxn ang="0">
                  <a:pos x="743911" y="24056"/>
                </a:cxn>
                <a:cxn ang="0">
                  <a:pos x="271967" y="72167"/>
                </a:cxn>
                <a:cxn ang="0">
                  <a:pos x="719914" y="489134"/>
                </a:cxn>
                <a:cxn ang="0">
                  <a:pos x="287965" y="545264"/>
                </a:cxn>
                <a:cxn ang="0">
                  <a:pos x="431948" y="673561"/>
                </a:cxn>
                <a:cxn ang="0">
                  <a:pos x="503940" y="545264"/>
                </a:cxn>
                <a:cxn ang="0">
                  <a:pos x="55993" y="441022"/>
                </a:cxn>
                <a:cxn ang="0">
                  <a:pos x="111987" y="729691"/>
                </a:cxn>
                <a:cxn ang="0">
                  <a:pos x="159981" y="481115"/>
                </a:cxn>
                <a:cxn ang="0">
                  <a:pos x="247970" y="729691"/>
                </a:cxn>
                <a:cxn ang="0">
                  <a:pos x="223973" y="264613"/>
                </a:cxn>
                <a:cxn ang="0">
                  <a:pos x="439947" y="192446"/>
                </a:cxn>
                <a:cxn ang="0">
                  <a:pos x="159981" y="184427"/>
                </a:cxn>
                <a:cxn ang="0">
                  <a:pos x="151982" y="216502"/>
                </a:cxn>
                <a:cxn ang="0">
                  <a:pos x="143983" y="376873"/>
                </a:cxn>
                <a:cxn ang="0">
                  <a:pos x="143983" y="376873"/>
                </a:cxn>
                <a:cxn ang="0">
                  <a:pos x="143983" y="376873"/>
                </a:cxn>
                <a:cxn ang="0">
                  <a:pos x="127985" y="216502"/>
                </a:cxn>
                <a:cxn ang="0">
                  <a:pos x="127985" y="184427"/>
                </a:cxn>
                <a:cxn ang="0">
                  <a:pos x="0" y="400929"/>
                </a:cxn>
              </a:cxnLst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5138" y="2787650"/>
            <a:ext cx="1223962" cy="1223963"/>
            <a:chOff x="1734969" y="2787385"/>
            <a:chExt cx="1224000" cy="1223998"/>
          </a:xfrm>
        </p:grpSpPr>
        <p:sp>
          <p:nvSpPr>
            <p:cNvPr id="27" name="椭圆 26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7" name="Freeform 9"/>
            <p:cNvSpPr>
              <a:spLocks noEditPoints="1"/>
            </p:cNvSpPr>
            <p:nvPr/>
          </p:nvSpPr>
          <p:spPr>
            <a:xfrm>
              <a:off x="1945451" y="3091502"/>
              <a:ext cx="803035" cy="615763"/>
            </a:xfrm>
            <a:custGeom>
              <a:avLst/>
              <a:gdLst/>
              <a:ahLst/>
              <a:cxnLst>
                <a:cxn ang="0">
                  <a:pos x="123544" y="15589"/>
                </a:cxn>
                <a:cxn ang="0">
                  <a:pos x="208480" y="31178"/>
                </a:cxn>
                <a:cxn ang="0">
                  <a:pos x="146708" y="374134"/>
                </a:cxn>
                <a:cxn ang="0">
                  <a:pos x="30886" y="350751"/>
                </a:cxn>
                <a:cxn ang="0">
                  <a:pos x="123544" y="15589"/>
                </a:cxn>
                <a:cxn ang="0">
                  <a:pos x="138987" y="506640"/>
                </a:cxn>
                <a:cxn ang="0">
                  <a:pos x="123544" y="561202"/>
                </a:cxn>
                <a:cxn ang="0">
                  <a:pos x="779871" y="561202"/>
                </a:cxn>
                <a:cxn ang="0">
                  <a:pos x="803035" y="561202"/>
                </a:cxn>
                <a:cxn ang="0">
                  <a:pos x="803035" y="530024"/>
                </a:cxn>
                <a:cxn ang="0">
                  <a:pos x="803035" y="202656"/>
                </a:cxn>
                <a:cxn ang="0">
                  <a:pos x="803035" y="187067"/>
                </a:cxn>
                <a:cxn ang="0">
                  <a:pos x="795314" y="179273"/>
                </a:cxn>
                <a:cxn ang="0">
                  <a:pos x="694934" y="77945"/>
                </a:cxn>
                <a:cxn ang="0">
                  <a:pos x="687213" y="70150"/>
                </a:cxn>
                <a:cxn ang="0">
                  <a:pos x="671770" y="70150"/>
                </a:cxn>
                <a:cxn ang="0">
                  <a:pos x="239366" y="70150"/>
                </a:cxn>
                <a:cxn ang="0">
                  <a:pos x="239366" y="132506"/>
                </a:cxn>
                <a:cxn ang="0">
                  <a:pos x="648605" y="132506"/>
                </a:cxn>
                <a:cxn ang="0">
                  <a:pos x="640884" y="218245"/>
                </a:cxn>
                <a:cxn ang="0">
                  <a:pos x="640884" y="233834"/>
                </a:cxn>
                <a:cxn ang="0">
                  <a:pos x="656327" y="233834"/>
                </a:cxn>
                <a:cxn ang="0">
                  <a:pos x="748985" y="226040"/>
                </a:cxn>
                <a:cxn ang="0">
                  <a:pos x="748985" y="506640"/>
                </a:cxn>
                <a:cxn ang="0">
                  <a:pos x="138987" y="506640"/>
                </a:cxn>
                <a:cxn ang="0">
                  <a:pos x="733542" y="202656"/>
                </a:cxn>
                <a:cxn ang="0">
                  <a:pos x="664048" y="202656"/>
                </a:cxn>
                <a:cxn ang="0">
                  <a:pos x="671770" y="140300"/>
                </a:cxn>
                <a:cxn ang="0">
                  <a:pos x="733542" y="202656"/>
                </a:cxn>
                <a:cxn ang="0">
                  <a:pos x="247088" y="335162"/>
                </a:cxn>
                <a:cxn ang="0">
                  <a:pos x="571390" y="335162"/>
                </a:cxn>
                <a:cxn ang="0">
                  <a:pos x="571390" y="350751"/>
                </a:cxn>
                <a:cxn ang="0">
                  <a:pos x="247088" y="350751"/>
                </a:cxn>
                <a:cxn ang="0">
                  <a:pos x="247088" y="335162"/>
                </a:cxn>
                <a:cxn ang="0">
                  <a:pos x="247088" y="249423"/>
                </a:cxn>
                <a:cxn ang="0">
                  <a:pos x="548226" y="249423"/>
                </a:cxn>
                <a:cxn ang="0">
                  <a:pos x="548226" y="272806"/>
                </a:cxn>
                <a:cxn ang="0">
                  <a:pos x="247088" y="272806"/>
                </a:cxn>
                <a:cxn ang="0">
                  <a:pos x="247088" y="249423"/>
                </a:cxn>
                <a:cxn ang="0">
                  <a:pos x="247088" y="171478"/>
                </a:cxn>
                <a:cxn ang="0">
                  <a:pos x="548226" y="171478"/>
                </a:cxn>
                <a:cxn ang="0">
                  <a:pos x="548226" y="194862"/>
                </a:cxn>
                <a:cxn ang="0">
                  <a:pos x="247088" y="194862"/>
                </a:cxn>
                <a:cxn ang="0">
                  <a:pos x="247088" y="171478"/>
                </a:cxn>
                <a:cxn ang="0">
                  <a:pos x="23164" y="514435"/>
                </a:cxn>
                <a:cxn ang="0">
                  <a:pos x="69493" y="530024"/>
                </a:cxn>
                <a:cxn ang="0">
                  <a:pos x="69493" y="576791"/>
                </a:cxn>
                <a:cxn ang="0">
                  <a:pos x="38607" y="615763"/>
                </a:cxn>
                <a:cxn ang="0">
                  <a:pos x="15443" y="607969"/>
                </a:cxn>
                <a:cxn ang="0">
                  <a:pos x="0" y="561202"/>
                </a:cxn>
                <a:cxn ang="0">
                  <a:pos x="23164" y="514435"/>
                </a:cxn>
                <a:cxn ang="0">
                  <a:pos x="30886" y="374134"/>
                </a:cxn>
                <a:cxn ang="0">
                  <a:pos x="15443" y="506640"/>
                </a:cxn>
                <a:cxn ang="0">
                  <a:pos x="92658" y="522229"/>
                </a:cxn>
                <a:cxn ang="0">
                  <a:pos x="131265" y="397518"/>
                </a:cxn>
                <a:cxn ang="0">
                  <a:pos x="30886" y="374134"/>
                </a:cxn>
              </a:cxnLst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95739"/>
            <a:ext cx="1801223" cy="46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2504123" y="311468"/>
            <a:ext cx="666750" cy="663575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528695" y="328930"/>
            <a:ext cx="382651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 的 目 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10295" y="6520180"/>
            <a:ext cx="431800" cy="33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-42862" y="3429000"/>
            <a:ext cx="918686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11505" y="1334770"/>
            <a:ext cx="1438910" cy="4304030"/>
            <a:chOff x="1595438" y="1219202"/>
            <a:chExt cx="2104056" cy="4419596"/>
          </a:xfrm>
        </p:grpSpPr>
        <p:sp>
          <p:nvSpPr>
            <p:cNvPr id="37" name="任意多边形 36"/>
            <p:cNvSpPr/>
            <p:nvPr/>
          </p:nvSpPr>
          <p:spPr>
            <a:xfrm>
              <a:off x="1595438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endParaRPr>
            </a:p>
            <a:p>
              <a:pPr marL="457200" marR="0" lvl="1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457200" marR="0" lvl="1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37138" y="1427858"/>
              <a:ext cx="850536" cy="641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0480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2631440" y="1421130"/>
            <a:ext cx="1489075" cy="41040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  <a:p>
            <a:pPr marL="457200" marR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4958080" y="1369695"/>
            <a:ext cx="1423035" cy="42868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  <a:p>
            <a:pPr marL="457200" marR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7027545" y="1346835"/>
            <a:ext cx="1423035" cy="42868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  <a:p>
            <a:pPr marL="457200" marR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650" y="1991995"/>
            <a:ext cx="670560" cy="3354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扬在脸上的自信</a:t>
            </a:r>
            <a:endParaRPr lang="zh-CN" altLang="en-US" sz="32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5610" y="2042160"/>
            <a:ext cx="670560" cy="2938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长在心底的善良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6995" y="2009140"/>
            <a:ext cx="670560" cy="2971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融进血液的骨气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92340" y="2092325"/>
            <a:ext cx="670560" cy="2939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刻进生命的坚强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29064"/>
            <a:ext cx="1801223" cy="46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  <p:bldP spid="4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468813" y="2296795"/>
            <a:ext cx="4645025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谢  谢！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788" y="3375025"/>
            <a:ext cx="4662487" cy="10795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29064"/>
            <a:ext cx="1801223" cy="464832"/>
          </a:xfrm>
          <a:prstGeom prst="rect">
            <a:avLst/>
          </a:prstGeom>
        </p:spPr>
      </p:pic>
      <p:pic>
        <p:nvPicPr>
          <p:cNvPr id="3" name="图片 2" descr="xiexi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890" y="850900"/>
            <a:ext cx="9148445" cy="5878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平行四边形 4"/>
          <p:cNvSpPr/>
          <p:nvPr/>
        </p:nvSpPr>
        <p:spPr>
          <a:xfrm flipH="1">
            <a:off x="-26987" y="-6350"/>
            <a:ext cx="4635500" cy="6904038"/>
          </a:xfrm>
          <a:custGeom>
            <a:avLst/>
            <a:gdLst>
              <a:gd name="connsiteX0" fmla="*/ 0 w 4608514"/>
              <a:gd name="connsiteY0" fmla="*/ 6043981 h 6043981"/>
              <a:gd name="connsiteX1" fmla="*/ 2819212 w 4608514"/>
              <a:gd name="connsiteY1" fmla="*/ 0 h 6043981"/>
              <a:gd name="connsiteX2" fmla="*/ 4608514 w 4608514"/>
              <a:gd name="connsiteY2" fmla="*/ 0 h 6043981"/>
              <a:gd name="connsiteX3" fmla="*/ 1789302 w 4608514"/>
              <a:gd name="connsiteY3" fmla="*/ 6043981 h 6043981"/>
              <a:gd name="connsiteX4" fmla="*/ 0 w 4608514"/>
              <a:gd name="connsiteY4" fmla="*/ 6043981 h 6043981"/>
              <a:gd name="connsiteX0-1" fmla="*/ 0 w 4613184"/>
              <a:gd name="connsiteY0-2" fmla="*/ 6043981 h 6084322"/>
              <a:gd name="connsiteX1-3" fmla="*/ 2819212 w 4613184"/>
              <a:gd name="connsiteY1-4" fmla="*/ 0 h 6084322"/>
              <a:gd name="connsiteX2-5" fmla="*/ 4608514 w 4613184"/>
              <a:gd name="connsiteY2-6" fmla="*/ 0 h 6084322"/>
              <a:gd name="connsiteX3-7" fmla="*/ 4613184 w 4613184"/>
              <a:gd name="connsiteY3-8" fmla="*/ 6084322 h 6084322"/>
              <a:gd name="connsiteX4-9" fmla="*/ 0 w 4613184"/>
              <a:gd name="connsiteY4-10" fmla="*/ 6043981 h 6084322"/>
              <a:gd name="connsiteX0-11" fmla="*/ 0 w 4613184"/>
              <a:gd name="connsiteY0-12" fmla="*/ 6864251 h 6904592"/>
              <a:gd name="connsiteX1-13" fmla="*/ 3209177 w 4613184"/>
              <a:gd name="connsiteY1-14" fmla="*/ 0 h 6904592"/>
              <a:gd name="connsiteX2-15" fmla="*/ 4608514 w 4613184"/>
              <a:gd name="connsiteY2-16" fmla="*/ 820270 h 6904592"/>
              <a:gd name="connsiteX3-17" fmla="*/ 4613184 w 4613184"/>
              <a:gd name="connsiteY3-18" fmla="*/ 6904592 h 6904592"/>
              <a:gd name="connsiteX4-19" fmla="*/ 0 w 4613184"/>
              <a:gd name="connsiteY4-20" fmla="*/ 6864251 h 6904592"/>
              <a:gd name="connsiteX0-21" fmla="*/ 0 w 4635476"/>
              <a:gd name="connsiteY0-22" fmla="*/ 6864251 h 6904592"/>
              <a:gd name="connsiteX1-23" fmla="*/ 3209177 w 4635476"/>
              <a:gd name="connsiteY1-24" fmla="*/ 0 h 6904592"/>
              <a:gd name="connsiteX2-25" fmla="*/ 4635408 w 4635476"/>
              <a:gd name="connsiteY2-26" fmla="*/ 0 h 6904592"/>
              <a:gd name="connsiteX3-27" fmla="*/ 4613184 w 4635476"/>
              <a:gd name="connsiteY3-28" fmla="*/ 6904592 h 6904592"/>
              <a:gd name="connsiteX4-29" fmla="*/ 0 w 4635476"/>
              <a:gd name="connsiteY4-30" fmla="*/ 6864251 h 6904592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4635476" h="6904592">
                <a:moveTo>
                  <a:pt x="0" y="6864251"/>
                </a:moveTo>
                <a:lnTo>
                  <a:pt x="3209177" y="0"/>
                </a:lnTo>
                <a:lnTo>
                  <a:pt x="4635408" y="0"/>
                </a:lnTo>
                <a:cubicBezTo>
                  <a:pt x="4636965" y="2028107"/>
                  <a:pt x="4611627" y="4876485"/>
                  <a:pt x="4613184" y="6904592"/>
                </a:cubicBezTo>
                <a:lnTo>
                  <a:pt x="0" y="68642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27213" y="1625600"/>
            <a:ext cx="828675" cy="828675"/>
            <a:chOff x="1827149" y="1625954"/>
            <a:chExt cx="828000" cy="828000"/>
          </a:xfrm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827149" y="1625954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04142" y="1782985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6650" y="2838450"/>
            <a:ext cx="827088" cy="828675"/>
            <a:chOff x="2405971" y="2838627"/>
            <a:chExt cx="828000" cy="828000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2405971" y="2838627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82964" y="2991017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84500" y="4046538"/>
            <a:ext cx="828675" cy="828675"/>
            <a:chOff x="2984793" y="4046659"/>
            <a:chExt cx="828000" cy="82800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2984793" y="4046659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061786" y="4199049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63938" y="5254625"/>
            <a:ext cx="827087" cy="828675"/>
            <a:chOff x="3563616" y="5254690"/>
            <a:chExt cx="828000" cy="82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563616" y="5254690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40609" y="5407080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04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84500" y="1625600"/>
            <a:ext cx="5583238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latin typeface="微软雅黑" charset="0"/>
                <a:ea typeface="微软雅黑" charset="0"/>
                <a:sym typeface="+mn-ea"/>
              </a:rPr>
              <a:t>2009</a:t>
            </a:r>
            <a:r>
              <a:rPr lang="zh-CN" altLang="en-US" sz="2800" b="1" dirty="0">
                <a:latin typeface="微软雅黑" charset="0"/>
                <a:ea typeface="微软雅黑" charset="0"/>
                <a:sym typeface="+mn-ea"/>
              </a:rPr>
              <a:t>年毕业于西南大学</a:t>
            </a:r>
            <a:endParaRPr sz="2800" b="1">
              <a:latin typeface="微软雅黑" charset="0"/>
              <a:ea typeface="微软雅黑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50590" y="2835275"/>
            <a:ext cx="560451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latin typeface="微软雅黑" charset="0"/>
                <a:ea typeface="微软雅黑" charset="0"/>
                <a:sym typeface="+mn-ea"/>
              </a:rPr>
              <a:t>老百姓大药房从事药品零售工作</a:t>
            </a:r>
            <a:endParaRPr lang="zh-CN" altLang="en-US" sz="2800" b="1" dirty="0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48138" y="4044950"/>
            <a:ext cx="49958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ym typeface="+mn-ea"/>
              </a:rPr>
              <a:t>2012</a:t>
            </a:r>
            <a:r>
              <a:rPr lang="zh-CN" altLang="en-US" sz="2800" b="1" dirty="0">
                <a:sym typeface="+mn-ea"/>
              </a:rPr>
              <a:t>年进入四川太极大药房</a:t>
            </a:r>
            <a:endParaRPr sz="2800" b="1"/>
          </a:p>
        </p:txBody>
      </p:sp>
      <p:sp>
        <p:nvSpPr>
          <p:cNvPr id="23" name="文本框 22"/>
          <p:cNvSpPr txBox="1"/>
          <p:nvPr/>
        </p:nvSpPr>
        <p:spPr>
          <a:xfrm>
            <a:off x="4729163" y="5254625"/>
            <a:ext cx="4414838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ym typeface="+mn-ea"/>
              </a:rPr>
              <a:t>邛崃中心店工作三年</a:t>
            </a:r>
            <a:endParaRPr sz="2800" b="1"/>
          </a:p>
        </p:txBody>
      </p:sp>
      <p:sp>
        <p:nvSpPr>
          <p:cNvPr id="25" name="文本框 24"/>
          <p:cNvSpPr txBox="1"/>
          <p:nvPr/>
        </p:nvSpPr>
        <p:spPr>
          <a:xfrm>
            <a:off x="4362450" y="258763"/>
            <a:ext cx="4205288" cy="74358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4000" b="1" dirty="0">
                <a:latin typeface="微软雅黑" charset="0"/>
                <a:ea typeface="微软雅黑" charset="0"/>
              </a:rPr>
              <a:t>我 的 经 历</a:t>
            </a:r>
            <a:endParaRPr lang="zh-CN" altLang="en-US" sz="4000" b="1" dirty="0">
              <a:latin typeface="微软雅黑" charset="0"/>
              <a:ea typeface="微软雅黑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607425" y="6519863"/>
            <a:ext cx="638175" cy="338137"/>
            <a:chOff x="8663567" y="6519446"/>
            <a:chExt cx="638628" cy="338554"/>
          </a:xfrm>
        </p:grpSpPr>
        <p:sp>
          <p:nvSpPr>
            <p:cNvPr id="26" name="矩形 25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4" name="文本框 26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95739"/>
            <a:ext cx="1801223" cy="46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1851025"/>
            <a:ext cx="4205288" cy="31559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sz="19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99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788" y="2662555"/>
            <a:ext cx="4662488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工作中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……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788" y="3375025"/>
            <a:ext cx="4662487" cy="10795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363" y="3105150"/>
            <a:ext cx="3230562" cy="647700"/>
          </a:xfrm>
          <a:prstGeom prst="rect">
            <a:avLst/>
          </a:prstGeom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</a:rPr>
              <a:t>PART ONE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医生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8350" y="1378585"/>
            <a:ext cx="570865" cy="71882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90688" y="611188"/>
            <a:ext cx="666750" cy="663575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7785" y="561340"/>
            <a:ext cx="5071110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 的 工 作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38263" y="1439863"/>
            <a:ext cx="332105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中药执业药师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38263" y="2643188"/>
            <a:ext cx="332105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喜欢中医中药书籍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97305" y="3744595"/>
            <a:ext cx="3321050" cy="9753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将所学知识传授给新员工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1188" y="5065713"/>
            <a:ext cx="3989387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itchFamily="18" charset="0"/>
                <a:ea typeface="宋体" charset="0"/>
              </a:rPr>
              <a:t>喜欢将顾客当做朋友，一起分享中医养生知识。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宋体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06982" y="6519863"/>
            <a:ext cx="638618" cy="338137"/>
            <a:chOff x="8663567" y="6519446"/>
            <a:chExt cx="638628" cy="338554"/>
          </a:xfrm>
        </p:grpSpPr>
        <p:sp>
          <p:nvSpPr>
            <p:cNvPr id="21" name="矩形 20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2" name="文本框 21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191" name="内容占位符 7190" descr="工作照片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8705" y="1473835"/>
            <a:ext cx="3676650" cy="4114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02" y="129064"/>
            <a:ext cx="1801223" cy="464832"/>
          </a:xfrm>
          <a:prstGeom prst="rect">
            <a:avLst/>
          </a:prstGeom>
        </p:spPr>
      </p:pic>
      <p:pic>
        <p:nvPicPr>
          <p:cNvPr id="3" name="图片 2" descr="书籍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2950" y="2673350"/>
            <a:ext cx="557530" cy="557530"/>
          </a:xfrm>
          <a:prstGeom prst="rect">
            <a:avLst/>
          </a:prstGeom>
        </p:spPr>
      </p:pic>
      <p:pic>
        <p:nvPicPr>
          <p:cNvPr id="4" name="图片 3" descr="新员工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9295" y="3956685"/>
            <a:ext cx="600710" cy="45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2288858" y="411163"/>
            <a:ext cx="666750" cy="663575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95650" y="362585"/>
            <a:ext cx="455739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门 店 风 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355715" y="1157923"/>
            <a:ext cx="0" cy="4979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557" name="内容占位符 151556" descr="QQ图片2015111817075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0840" y="4391025"/>
            <a:ext cx="3657600" cy="21685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1555" name="内容占位符 151554" descr="图片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8610" y="1223645"/>
            <a:ext cx="2667000" cy="28543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6913245" y="1676400"/>
            <a:ext cx="704850" cy="3670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charset="0"/>
                <a:ea typeface="微软雅黑" charset="0"/>
              </a:rPr>
              <a:t>门 店 陈 列 活 动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3" name="图片 2" descr="藏药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51225" y="1718945"/>
            <a:ext cx="2632075" cy="32854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29064"/>
            <a:ext cx="1801223" cy="46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1851025"/>
            <a:ext cx="4205288" cy="31559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sz="19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99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788" y="2745105"/>
            <a:ext cx="464502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生活中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……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788" y="3358515"/>
            <a:ext cx="4662487" cy="10795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363" y="3105150"/>
            <a:ext cx="3230562" cy="647700"/>
          </a:xfrm>
          <a:prstGeom prst="rect">
            <a:avLst/>
          </a:prstGeom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</a:rPr>
              <a:t>PART TWO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29064"/>
            <a:ext cx="1801223" cy="46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2288858" y="411163"/>
            <a:ext cx="666750" cy="663575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95650" y="362585"/>
            <a:ext cx="455739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 的 生 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87210" y="1157923"/>
            <a:ext cx="0" cy="4979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245350" y="1676400"/>
            <a:ext cx="704850" cy="3670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charset="0"/>
                <a:ea typeface="微软雅黑" charset="0"/>
              </a:rPr>
              <a:t>喜 欢 书 法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02" y="129064"/>
            <a:ext cx="1801223" cy="464832"/>
          </a:xfrm>
          <a:prstGeom prst="rect">
            <a:avLst/>
          </a:prstGeom>
        </p:spPr>
      </p:pic>
      <p:pic>
        <p:nvPicPr>
          <p:cNvPr id="8207" name="内容占位符 8206" descr="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850" y="1765935"/>
            <a:ext cx="2388870" cy="338264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211" name="内容占位符 8210" descr="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97860" y="4107180"/>
            <a:ext cx="3164840" cy="238252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208" name="内容占位符 8207" descr="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8180" y="1353185"/>
            <a:ext cx="3152775" cy="236474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1851025"/>
            <a:ext cx="4205288" cy="31559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sz="19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99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788" y="2745105"/>
            <a:ext cx="464502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感 恩   目 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788" y="3375025"/>
            <a:ext cx="4662487" cy="10795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363" y="3105150"/>
            <a:ext cx="3230562" cy="647700"/>
          </a:xfrm>
          <a:prstGeom prst="rect">
            <a:avLst/>
          </a:prstGeom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</a:rPr>
              <a:t>PART THREE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29064"/>
            <a:ext cx="1801223" cy="46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2205038" y="361633"/>
            <a:ext cx="666750" cy="663575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997200" y="361950"/>
            <a:ext cx="459105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长 存 感 恩 之 心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188" y="1250633"/>
            <a:ext cx="7921625" cy="140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>
                <a:latin typeface="微软雅黑" charset="0"/>
                <a:ea typeface="微软雅黑" charset="0"/>
                <a:sym typeface="+mn-ea"/>
              </a:rPr>
              <a:t>       </a:t>
            </a:r>
            <a:r>
              <a:rPr lang="zh-CN" altLang="en-US" sz="2800" dirty="0">
                <a:latin typeface="微软雅黑" charset="0"/>
                <a:ea typeface="微软雅黑" charset="0"/>
                <a:sym typeface="+mn-ea"/>
              </a:rPr>
              <a:t>感谢公司给了我这次展示自己的机会，在以后的工作中，我会加倍努力工作，以自己的实际行动回报公司。</a:t>
            </a:r>
            <a:endParaRPr sz="2800">
              <a:latin typeface="微软雅黑" charset="0"/>
              <a:ea typeface="微软雅黑" charset="0"/>
            </a:endParaRPr>
          </a:p>
        </p:txBody>
      </p:sp>
      <p:pic>
        <p:nvPicPr>
          <p:cNvPr id="148489" name="内容占位符 148488" descr="QQ图片201511181702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43710" y="2797810"/>
            <a:ext cx="6102350" cy="359283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92" y="129064"/>
            <a:ext cx="1801223" cy="46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学术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428</Words>
  <Application>Kingsoft Office WPP</Application>
  <PresentationFormat>全屏显示(4:3)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Administrator</cp:lastModifiedBy>
  <cp:revision>203</cp:revision>
  <dcterms:created xsi:type="dcterms:W3CDTF">2015-01-13T10:49:00Z</dcterms:created>
  <dcterms:modified xsi:type="dcterms:W3CDTF">2015-11-19T09:34:05Z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pfQt6solrO42946.ppt</vt:lpwstr>
  </property>
  <property fmtid="{D5CDD505-2E9C-101B-9397-08002B2CF9AE}" pid="3" name="fileid">
    <vt:lpwstr>553426</vt:lpwstr>
  </property>
  <property fmtid="{D5CDD505-2E9C-101B-9397-08002B2CF9AE}" pid="4" name="KSOProductBuildVer">
    <vt:lpwstr>2052-10.1.0.5346</vt:lpwstr>
  </property>
</Properties>
</file>